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8" r:id="rId2"/>
    <p:sldId id="2823" r:id="rId3"/>
    <p:sldId id="2827" r:id="rId4"/>
    <p:sldId id="257" r:id="rId5"/>
    <p:sldId id="256" r:id="rId6"/>
    <p:sldId id="2825" r:id="rId7"/>
    <p:sldId id="2826" r:id="rId8"/>
    <p:sldId id="2829" r:id="rId9"/>
    <p:sldId id="2832" r:id="rId10"/>
    <p:sldId id="2828"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77CC"/>
    <a:srgbClr val="F7F8FC"/>
    <a:srgbClr val="A4C7FD"/>
    <a:srgbClr val="46B7F4"/>
    <a:srgbClr val="4272BB"/>
    <a:srgbClr val="2B2B2B"/>
    <a:srgbClr val="478ED6"/>
    <a:srgbClr val="489AE0"/>
    <a:srgbClr val="3D5CA6"/>
    <a:srgbClr val="A4A4A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svg>
</file>

<file path=ppt/media/image12.png>
</file>

<file path=ppt/media/image13.png>
</file>

<file path=ppt/media/image14.svg>
</file>

<file path=ppt/media/image15.jpg>
</file>

<file path=ppt/media/image2.jpg>
</file>

<file path=ppt/media/image3.png>
</file>

<file path=ppt/media/image4.jp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82FE30-D1CB-4640-A759-810F00360910}" type="datetimeFigureOut">
              <a:rPr lang="zh-CN" altLang="en-US" smtClean="0"/>
              <a:t>2022/6/24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24435C-6EC0-481B-A838-74E1A0E375B9}" type="slidenum">
              <a:rPr lang="zh-CN" altLang="en-US" smtClean="0"/>
              <a:t>‹#›</a:t>
            </a:fld>
            <a:endParaRPr lang="zh-CN" altLang="en-US"/>
          </a:p>
        </p:txBody>
      </p:sp>
    </p:spTree>
    <p:extLst>
      <p:ext uri="{BB962C8B-B14F-4D97-AF65-F5344CB8AC3E}">
        <p14:creationId xmlns:p14="http://schemas.microsoft.com/office/powerpoint/2010/main" val="13302537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F8842C-CD7E-4B02-818D-3B3BCD1E698F}"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1243015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F8842C-CD7E-4B02-818D-3B3BCD1E698F}"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12430153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F8842C-CD7E-4B02-818D-3B3BCD1E698F}" type="slidenum">
              <a:rPr kumimoji="0" lang="zh-CN" altLang="en-US" sz="1200" b="0" i="0" u="none" strike="noStrike" kern="1200" cap="none" spc="0" normalizeH="0" baseline="0" noProof="0" smtClean="0">
                <a:ln>
                  <a:noFill/>
                </a:ln>
                <a:solidFill>
                  <a:prstClr val="black"/>
                </a:solidFill>
                <a:effectLst/>
                <a:uLnTx/>
                <a:uFillTx/>
                <a:latin typeface="微软雅黑" panose="020B0503020204020204" pitchFamily="34" charset="-122"/>
                <a:ea typeface="微软雅黑" panose="020B0503020204020204"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2832723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CE9D200-95BE-49AA-A47B-C6E317978EFF}"/>
              </a:ext>
            </a:extLst>
          </p:cNvPr>
          <p:cNvSpPr/>
          <p:nvPr userDrawn="1"/>
        </p:nvSpPr>
        <p:spPr>
          <a:xfrm>
            <a:off x="3835400" y="0"/>
            <a:ext cx="4521200" cy="182880"/>
          </a:xfrm>
          <a:prstGeom prst="rect">
            <a:avLst/>
          </a:prstGeom>
          <a:solidFill>
            <a:srgbClr val="2B77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18753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C23A8F60-F956-442C-9A2A-85D878E7CC4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5080000"/>
          </a:xfrm>
          <a:prstGeom prst="rect">
            <a:avLst/>
          </a:prstGeom>
        </p:spPr>
      </p:pic>
      <p:sp>
        <p:nvSpPr>
          <p:cNvPr id="8" name="矩形 7">
            <a:extLst>
              <a:ext uri="{FF2B5EF4-FFF2-40B4-BE49-F238E27FC236}">
                <a16:creationId xmlns:a16="http://schemas.microsoft.com/office/drawing/2014/main" id="{E1B66B90-DFE2-4FF8-B81C-23A67C7930C8}"/>
              </a:ext>
            </a:extLst>
          </p:cNvPr>
          <p:cNvSpPr/>
          <p:nvPr userDrawn="1"/>
        </p:nvSpPr>
        <p:spPr>
          <a:xfrm>
            <a:off x="0" y="1"/>
            <a:ext cx="12192000" cy="5079999"/>
          </a:xfrm>
          <a:prstGeom prst="rect">
            <a:avLst/>
          </a:prstGeom>
          <a:blipFill dpi="0" rotWithShape="1">
            <a:blip r:embed="rId3">
              <a:alphaModFix amt="92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kern="0"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78597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33300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2151714"/>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椭圆 8">
            <a:extLst>
              <a:ext uri="{FF2B5EF4-FFF2-40B4-BE49-F238E27FC236}">
                <a16:creationId xmlns:a16="http://schemas.microsoft.com/office/drawing/2014/main" id="{332E19E3-D0C8-442A-A0D3-93318E2E7132}"/>
              </a:ext>
            </a:extLst>
          </p:cNvPr>
          <p:cNvSpPr/>
          <p:nvPr/>
        </p:nvSpPr>
        <p:spPr>
          <a:xfrm>
            <a:off x="5430000" y="4370791"/>
            <a:ext cx="1332000" cy="133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 name="矩形: 圆角 3">
            <a:extLst>
              <a:ext uri="{FF2B5EF4-FFF2-40B4-BE49-F238E27FC236}">
                <a16:creationId xmlns:a16="http://schemas.microsoft.com/office/drawing/2014/main" id="{2D96DB3C-8AC1-4A6E-8BCD-B47798112BCB}"/>
              </a:ext>
            </a:extLst>
          </p:cNvPr>
          <p:cNvSpPr/>
          <p:nvPr/>
        </p:nvSpPr>
        <p:spPr>
          <a:xfrm>
            <a:off x="3224332" y="1223410"/>
            <a:ext cx="5743334" cy="678288"/>
          </a:xfrm>
          <a:prstGeom prst="roundRect">
            <a:avLst>
              <a:gd name="adj" fmla="val 50000"/>
            </a:avLst>
          </a:prstGeom>
          <a:solidFill>
            <a:schemeClr val="bg1">
              <a:lumMod val="7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 name="矩形 1">
            <a:extLst>
              <a:ext uri="{FF2B5EF4-FFF2-40B4-BE49-F238E27FC236}">
                <a16:creationId xmlns:a16="http://schemas.microsoft.com/office/drawing/2014/main" id="{CD6D65DD-9871-4F3B-AC92-DDC4E495A5B0}"/>
              </a:ext>
            </a:extLst>
          </p:cNvPr>
          <p:cNvSpPr/>
          <p:nvPr/>
        </p:nvSpPr>
        <p:spPr>
          <a:xfrm>
            <a:off x="3410334" y="1387787"/>
            <a:ext cx="5371331" cy="369332"/>
          </a:xfrm>
          <a:prstGeom prst="rect">
            <a:avLst/>
          </a:prstGeom>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2022 </a:t>
            </a:r>
            <a:r>
              <a:rPr kumimoji="0" lang="zh-CN" altLang="en-US" sz="18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西安交通大学创新港风格模板 </a:t>
            </a:r>
            <a:endParaRPr kumimoji="0" lang="en-US" altLang="zh-CN" sz="1800" b="1" i="0" u="none" strike="noStrike" kern="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sp>
        <p:nvSpPr>
          <p:cNvPr id="19" name="矩形 18">
            <a:extLst>
              <a:ext uri="{FF2B5EF4-FFF2-40B4-BE49-F238E27FC236}">
                <a16:creationId xmlns:a16="http://schemas.microsoft.com/office/drawing/2014/main" id="{45F22AB9-35AE-4EDE-B9EA-57BA3CC27367}"/>
              </a:ext>
            </a:extLst>
          </p:cNvPr>
          <p:cNvSpPr/>
          <p:nvPr/>
        </p:nvSpPr>
        <p:spPr>
          <a:xfrm>
            <a:off x="679048" y="2066075"/>
            <a:ext cx="10833903" cy="2004010"/>
          </a:xfrm>
          <a:prstGeom prst="rect">
            <a:avLst/>
          </a:prstGeom>
        </p:spPr>
        <p:txBody>
          <a:bodyPr wrap="square">
            <a:spAutoFit/>
          </a:bodyPr>
          <a:lstStyle/>
          <a:p>
            <a:pPr algn="ctr">
              <a:lnSpc>
                <a:spcPct val="150000"/>
              </a:lnSpc>
              <a:defRPr/>
            </a:pPr>
            <a:r>
              <a:rPr lang="zh-CN" altLang="en-US" sz="4400" b="1" kern="0" spc="225" dirty="0">
                <a:solidFill>
                  <a:prstClr val="white"/>
                </a:solidFill>
                <a:latin typeface="微软雅黑" panose="020B0503020204020204" pitchFamily="34" charset="-122"/>
                <a:ea typeface="微软雅黑" panose="020B0503020204020204" pitchFamily="34" charset="-122"/>
              </a:rPr>
              <a:t>单击输入标题内容单击输入标题内容</a:t>
            </a:r>
            <a:endParaRPr lang="en-US" altLang="zh-CN" sz="4400" b="1" kern="0" spc="225" dirty="0">
              <a:solidFill>
                <a:prstClr val="white"/>
              </a:solidFill>
              <a:latin typeface="微软雅黑" panose="020B0503020204020204" pitchFamily="34" charset="-122"/>
              <a:ea typeface="微软雅黑" panose="020B0503020204020204" pitchFamily="34" charset="-122"/>
            </a:endParaRPr>
          </a:p>
          <a:p>
            <a:pPr algn="ctr">
              <a:lnSpc>
                <a:spcPct val="150000"/>
              </a:lnSpc>
              <a:defRPr/>
            </a:pPr>
            <a:r>
              <a:rPr lang="zh-CN" altLang="en-US" sz="4400" b="1" kern="0" spc="225" dirty="0">
                <a:solidFill>
                  <a:prstClr val="white"/>
                </a:solidFill>
                <a:latin typeface="微软雅黑" panose="020B0503020204020204" pitchFamily="34" charset="-122"/>
                <a:ea typeface="微软雅黑" panose="020B0503020204020204" pitchFamily="34" charset="-122"/>
              </a:rPr>
              <a:t>单击输入标题内容</a:t>
            </a:r>
            <a:endParaRPr kumimoji="0" lang="zh-CN" altLang="en-US" sz="2800" b="1" i="0" u="none" strike="noStrike" kern="0" cap="none" spc="225"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4" name="矩形 23">
            <a:extLst>
              <a:ext uri="{FF2B5EF4-FFF2-40B4-BE49-F238E27FC236}">
                <a16:creationId xmlns:a16="http://schemas.microsoft.com/office/drawing/2014/main" id="{6D4B7BAB-B0EC-421D-81AB-DC14DBB09599}"/>
              </a:ext>
            </a:extLst>
          </p:cNvPr>
          <p:cNvSpPr/>
          <p:nvPr/>
        </p:nvSpPr>
        <p:spPr>
          <a:xfrm>
            <a:off x="5570856" y="6169418"/>
            <a:ext cx="1050288" cy="397673"/>
          </a:xfrm>
          <a:prstGeom prst="rect">
            <a:avLst/>
          </a:prstGeom>
        </p:spPr>
        <p:txBody>
          <a:bodyPr wrap="none">
            <a:spAutoFit/>
          </a:bodyPr>
          <a:lstStyle/>
          <a:p>
            <a:pPr marL="0" marR="0" lvl="0" indent="0" algn="r" defTabSz="914400" rtl="0" eaLnBrk="1" fontAlgn="auto" latinLnBrk="0" hangingPunct="1">
              <a:lnSpc>
                <a:spcPct val="150000"/>
              </a:lnSpc>
              <a:spcBef>
                <a:spcPts val="0"/>
              </a:spcBef>
              <a:spcAft>
                <a:spcPts val="0"/>
              </a:spcAft>
              <a:buClrTx/>
              <a:buSzTx/>
              <a:buFontTx/>
              <a:buNone/>
              <a:tabLst/>
              <a:defRPr/>
            </a:pPr>
            <a:r>
              <a:rPr kumimoji="0" lang="en-US" altLang="zh-CN" sz="1500" b="1" i="0" u="none" strike="noStrike" kern="0" cap="none" spc="0" normalizeH="0" baseline="0" noProof="0" dirty="0">
                <a:ln>
                  <a:noFill/>
                </a:ln>
                <a:solidFill>
                  <a:srgbClr val="233A84"/>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2022</a:t>
            </a:r>
            <a:r>
              <a:rPr kumimoji="0" lang="zh-CN" altLang="en-US" sz="1500" b="1" i="0" u="none" strike="noStrike" kern="0" cap="none" spc="0" normalizeH="0" baseline="0" noProof="0" dirty="0">
                <a:ln>
                  <a:noFill/>
                </a:ln>
                <a:solidFill>
                  <a:srgbClr val="233A84"/>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年</a:t>
            </a:r>
            <a:r>
              <a:rPr kumimoji="0" lang="en-US" altLang="zh-CN" sz="1500" b="1" i="0" u="none" strike="noStrike" kern="0" cap="none" spc="0" normalizeH="0" baseline="0" noProof="0" dirty="0">
                <a:ln>
                  <a:noFill/>
                </a:ln>
                <a:solidFill>
                  <a:srgbClr val="233A84"/>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5</a:t>
            </a:r>
            <a:r>
              <a:rPr kumimoji="0" lang="zh-CN" altLang="en-US" sz="1500" b="1" i="0" u="none" strike="noStrike" kern="0" cap="none" spc="0" normalizeH="0" baseline="0" noProof="0" dirty="0">
                <a:ln>
                  <a:noFill/>
                </a:ln>
                <a:solidFill>
                  <a:srgbClr val="233A84"/>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月</a:t>
            </a:r>
            <a:endParaRPr kumimoji="0" lang="en-US" altLang="zh-CN" sz="1500" b="1" i="0" u="none" strike="noStrike" kern="0" cap="none" spc="0" normalizeH="0" baseline="0" noProof="0" dirty="0">
              <a:ln>
                <a:noFill/>
              </a:ln>
              <a:solidFill>
                <a:srgbClr val="233A84"/>
              </a:solidFill>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矩形 25">
            <a:extLst>
              <a:ext uri="{FF2B5EF4-FFF2-40B4-BE49-F238E27FC236}">
                <a16:creationId xmlns:a16="http://schemas.microsoft.com/office/drawing/2014/main" id="{21523ABE-836F-4448-A012-A9317462ECEB}"/>
              </a:ext>
            </a:extLst>
          </p:cNvPr>
          <p:cNvSpPr/>
          <p:nvPr/>
        </p:nvSpPr>
        <p:spPr>
          <a:xfrm>
            <a:off x="4522978" y="5834935"/>
            <a:ext cx="3146045"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srgbClr val="233A84"/>
                </a:solidFill>
                <a:effectLst/>
                <a:uLnTx/>
                <a:uFillTx/>
                <a:latin typeface="Arial" panose="020B0604020202020204" pitchFamily="34" charset="0"/>
                <a:ea typeface="微软雅黑" panose="020B0503020204020204" pitchFamily="34" charset="-122"/>
                <a:cs typeface="Arial" panose="020B0604020202020204" pitchFamily="34" charset="0"/>
              </a:rPr>
              <a:t>西安交通大学  网络信息中心</a:t>
            </a:r>
            <a:endParaRPr kumimoji="0" lang="zh-CN" altLang="en-US" sz="1800" b="1" i="0" u="none" strike="noStrike" kern="1200" cap="none" spc="0" normalizeH="0" baseline="0" noProof="0" dirty="0">
              <a:ln>
                <a:noFill/>
              </a:ln>
              <a:solidFill>
                <a:srgbClr val="233A84"/>
              </a:solidFill>
              <a:effectLst/>
              <a:uLnTx/>
              <a:uFillTx/>
              <a:latin typeface="微软雅黑" panose="020B0503020204020204" pitchFamily="34" charset="-122"/>
              <a:ea typeface="微软雅黑" panose="020B0503020204020204" pitchFamily="34" charset="-122"/>
              <a:cs typeface="+mn-cs"/>
            </a:endParaRPr>
          </a:p>
        </p:txBody>
      </p:sp>
      <p:sp>
        <p:nvSpPr>
          <p:cNvPr id="5" name="椭圆 4">
            <a:extLst>
              <a:ext uri="{FF2B5EF4-FFF2-40B4-BE49-F238E27FC236}">
                <a16:creationId xmlns:a16="http://schemas.microsoft.com/office/drawing/2014/main" id="{8F32D4E0-A5EB-4581-AE07-6DCA1174DB17}"/>
              </a:ext>
            </a:extLst>
          </p:cNvPr>
          <p:cNvSpPr/>
          <p:nvPr/>
        </p:nvSpPr>
        <p:spPr>
          <a:xfrm>
            <a:off x="5538000" y="4484265"/>
            <a:ext cx="1116000" cy="1116000"/>
          </a:xfrm>
          <a:prstGeom prst="ellipse">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pic>
        <p:nvPicPr>
          <p:cNvPr id="7" name="图片 6">
            <a:extLst>
              <a:ext uri="{FF2B5EF4-FFF2-40B4-BE49-F238E27FC236}">
                <a16:creationId xmlns:a16="http://schemas.microsoft.com/office/drawing/2014/main" id="{8228F222-CEA2-496E-BDFC-05EAFB156737}"/>
              </a:ext>
            </a:extLst>
          </p:cNvPr>
          <p:cNvPicPr>
            <a:picLocks noChangeAspect="1"/>
          </p:cNvPicPr>
          <p:nvPr/>
        </p:nvPicPr>
        <p:blipFill rotWithShape="1">
          <a:blip r:embed="rId3">
            <a:extLst>
              <a:ext uri="{28A0092B-C50C-407E-A947-70E740481C1C}">
                <a14:useLocalDpi xmlns:a14="http://schemas.microsoft.com/office/drawing/2010/main" val="0"/>
              </a:ext>
            </a:extLst>
          </a:blip>
          <a:srcRect r="72729"/>
          <a:stretch/>
        </p:blipFill>
        <p:spPr>
          <a:xfrm>
            <a:off x="5689646" y="4634082"/>
            <a:ext cx="812708" cy="798074"/>
          </a:xfrm>
          <a:prstGeom prst="rect">
            <a:avLst/>
          </a:prstGeom>
        </p:spPr>
      </p:pic>
    </p:spTree>
    <p:extLst>
      <p:ext uri="{BB962C8B-B14F-4D97-AF65-F5344CB8AC3E}">
        <p14:creationId xmlns:p14="http://schemas.microsoft.com/office/powerpoint/2010/main" val="1258954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椭圆 8">
            <a:extLst>
              <a:ext uri="{FF2B5EF4-FFF2-40B4-BE49-F238E27FC236}">
                <a16:creationId xmlns:a16="http://schemas.microsoft.com/office/drawing/2014/main" id="{332E19E3-D0C8-442A-A0D3-93318E2E7132}"/>
              </a:ext>
            </a:extLst>
          </p:cNvPr>
          <p:cNvSpPr/>
          <p:nvPr/>
        </p:nvSpPr>
        <p:spPr>
          <a:xfrm>
            <a:off x="5430000" y="4370791"/>
            <a:ext cx="1332000" cy="133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19" name="矩形 18">
            <a:extLst>
              <a:ext uri="{FF2B5EF4-FFF2-40B4-BE49-F238E27FC236}">
                <a16:creationId xmlns:a16="http://schemas.microsoft.com/office/drawing/2014/main" id="{45F22AB9-35AE-4EDE-B9EA-57BA3CC27367}"/>
              </a:ext>
            </a:extLst>
          </p:cNvPr>
          <p:cNvSpPr/>
          <p:nvPr/>
        </p:nvSpPr>
        <p:spPr>
          <a:xfrm>
            <a:off x="2757604" y="2066075"/>
            <a:ext cx="7652152" cy="1721497"/>
          </a:xfrm>
          <a:prstGeom prst="rect">
            <a:avLst/>
          </a:prstGeom>
        </p:spPr>
        <p:txBody>
          <a:bodyPr wrap="square">
            <a:spAutoFit/>
          </a:bodyPr>
          <a:lstStyle/>
          <a:p>
            <a:pPr algn="dist">
              <a:lnSpc>
                <a:spcPct val="150000"/>
              </a:lnSpc>
              <a:defRPr/>
            </a:pPr>
            <a:r>
              <a:rPr lang="zh-CN" altLang="en-US" sz="8000" b="1" kern="0" spc="225" dirty="0">
                <a:solidFill>
                  <a:prstClr val="white"/>
                </a:solidFill>
                <a:latin typeface="微软雅黑" panose="020B0503020204020204" pitchFamily="34" charset="-122"/>
                <a:ea typeface="微软雅黑" panose="020B0503020204020204" pitchFamily="34" charset="-122"/>
              </a:rPr>
              <a:t>谢谢大家！</a:t>
            </a:r>
            <a:endParaRPr kumimoji="0" lang="zh-CN" altLang="en-US" sz="5400" b="1" i="0" u="none" strike="noStrike" kern="0" cap="none" spc="225"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 name="椭圆 4">
            <a:extLst>
              <a:ext uri="{FF2B5EF4-FFF2-40B4-BE49-F238E27FC236}">
                <a16:creationId xmlns:a16="http://schemas.microsoft.com/office/drawing/2014/main" id="{8F32D4E0-A5EB-4581-AE07-6DCA1174DB17}"/>
              </a:ext>
            </a:extLst>
          </p:cNvPr>
          <p:cNvSpPr/>
          <p:nvPr/>
        </p:nvSpPr>
        <p:spPr>
          <a:xfrm>
            <a:off x="5538000" y="4484265"/>
            <a:ext cx="1116000" cy="1116000"/>
          </a:xfrm>
          <a:prstGeom prst="ellipse">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pic>
        <p:nvPicPr>
          <p:cNvPr id="7" name="图片 6">
            <a:extLst>
              <a:ext uri="{FF2B5EF4-FFF2-40B4-BE49-F238E27FC236}">
                <a16:creationId xmlns:a16="http://schemas.microsoft.com/office/drawing/2014/main" id="{8228F222-CEA2-496E-BDFC-05EAFB156737}"/>
              </a:ext>
            </a:extLst>
          </p:cNvPr>
          <p:cNvPicPr>
            <a:picLocks noChangeAspect="1"/>
          </p:cNvPicPr>
          <p:nvPr/>
        </p:nvPicPr>
        <p:blipFill rotWithShape="1">
          <a:blip r:embed="rId3">
            <a:extLst>
              <a:ext uri="{28A0092B-C50C-407E-A947-70E740481C1C}">
                <a14:useLocalDpi xmlns:a14="http://schemas.microsoft.com/office/drawing/2010/main" val="0"/>
              </a:ext>
            </a:extLst>
          </a:blip>
          <a:srcRect r="72729"/>
          <a:stretch/>
        </p:blipFill>
        <p:spPr>
          <a:xfrm>
            <a:off x="5689646" y="4634082"/>
            <a:ext cx="812708" cy="798074"/>
          </a:xfrm>
          <a:prstGeom prst="rect">
            <a:avLst/>
          </a:prstGeom>
        </p:spPr>
      </p:pic>
    </p:spTree>
    <p:extLst>
      <p:ext uri="{BB962C8B-B14F-4D97-AF65-F5344CB8AC3E}">
        <p14:creationId xmlns:p14="http://schemas.microsoft.com/office/powerpoint/2010/main" val="2810848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a:extLst>
              <a:ext uri="{FF2B5EF4-FFF2-40B4-BE49-F238E27FC236}">
                <a16:creationId xmlns:a16="http://schemas.microsoft.com/office/drawing/2014/main" id="{49E4A318-A976-40D1-94A0-DDFFADA8AB5A}"/>
              </a:ext>
            </a:extLst>
          </p:cNvPr>
          <p:cNvSpPr/>
          <p:nvPr/>
        </p:nvSpPr>
        <p:spPr>
          <a:xfrm>
            <a:off x="0" y="0"/>
            <a:ext cx="4793942" cy="6858000"/>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5FAA5A08-E8B9-4795-BDFF-CB1F5D10836B}"/>
              </a:ext>
            </a:extLst>
          </p:cNvPr>
          <p:cNvSpPr/>
          <p:nvPr/>
        </p:nvSpPr>
        <p:spPr>
          <a:xfrm>
            <a:off x="0" y="1"/>
            <a:ext cx="4793942" cy="6857999"/>
          </a:xfrm>
          <a:prstGeom prst="rect">
            <a:avLst/>
          </a:prstGeom>
          <a:blipFill dpi="0" rotWithShape="1">
            <a:blip r:embed="rId3">
              <a:alphaModFix amt="86000"/>
            </a:blip>
            <a:srcRect/>
            <a:stretch>
              <a:fillRect l="-52412" r="-1425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1" i="0" u="none" strike="noStrike" kern="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grpSp>
        <p:nvGrpSpPr>
          <p:cNvPr id="3" name="组合 2">
            <a:extLst>
              <a:ext uri="{FF2B5EF4-FFF2-40B4-BE49-F238E27FC236}">
                <a16:creationId xmlns:a16="http://schemas.microsoft.com/office/drawing/2014/main" id="{A524E0EC-E78C-42DE-B600-668C79CEAB7D}"/>
              </a:ext>
            </a:extLst>
          </p:cNvPr>
          <p:cNvGrpSpPr/>
          <p:nvPr/>
        </p:nvGrpSpPr>
        <p:grpSpPr>
          <a:xfrm>
            <a:off x="488304" y="1569098"/>
            <a:ext cx="3455808" cy="3408168"/>
            <a:chOff x="-9050" y="2167639"/>
            <a:chExt cx="3455808" cy="3408168"/>
          </a:xfrm>
          <a:solidFill>
            <a:schemeClr val="bg1"/>
          </a:solidFill>
        </p:grpSpPr>
        <p:grpSp>
          <p:nvGrpSpPr>
            <p:cNvPr id="4" name="组合 3">
              <a:extLst>
                <a:ext uri="{FF2B5EF4-FFF2-40B4-BE49-F238E27FC236}">
                  <a16:creationId xmlns:a16="http://schemas.microsoft.com/office/drawing/2014/main" id="{8E312CA2-3A4C-48DE-ACBB-2AE7118D7E82}"/>
                </a:ext>
              </a:extLst>
            </p:cNvPr>
            <p:cNvGrpSpPr/>
            <p:nvPr/>
          </p:nvGrpSpPr>
          <p:grpSpPr>
            <a:xfrm>
              <a:off x="734486" y="2167639"/>
              <a:ext cx="2487741" cy="2288124"/>
              <a:chOff x="8374817" y="3976831"/>
              <a:chExt cx="719115" cy="661413"/>
            </a:xfrm>
            <a:grpFill/>
          </p:grpSpPr>
          <p:sp>
            <p:nvSpPr>
              <p:cNvPr id="6" name="Freeform 44">
                <a:extLst>
                  <a:ext uri="{FF2B5EF4-FFF2-40B4-BE49-F238E27FC236}">
                    <a16:creationId xmlns:a16="http://schemas.microsoft.com/office/drawing/2014/main" id="{76E74EFB-DC26-410A-A6CD-7004B05CE3AF}"/>
                  </a:ext>
                </a:extLst>
              </p:cNvPr>
              <p:cNvSpPr/>
              <p:nvPr/>
            </p:nvSpPr>
            <p:spPr bwMode="auto">
              <a:xfrm>
                <a:off x="9018919" y="4072040"/>
                <a:ext cx="75013" cy="68522"/>
              </a:xfrm>
              <a:custGeom>
                <a:avLst/>
                <a:gdLst>
                  <a:gd name="T0" fmla="*/ 28 w 44"/>
                  <a:gd name="T1" fmla="*/ 11 h 40"/>
                  <a:gd name="T2" fmla="*/ 0 w 44"/>
                  <a:gd name="T3" fmla="*/ 18 h 40"/>
                  <a:gd name="T4" fmla="*/ 31 w 44"/>
                  <a:gd name="T5" fmla="*/ 40 h 40"/>
                  <a:gd name="T6" fmla="*/ 28 w 44"/>
                  <a:gd name="T7" fmla="*/ 11 h 40"/>
                </a:gdLst>
                <a:ahLst/>
                <a:cxnLst>
                  <a:cxn ang="0">
                    <a:pos x="T0" y="T1"/>
                  </a:cxn>
                  <a:cxn ang="0">
                    <a:pos x="T2" y="T3"/>
                  </a:cxn>
                  <a:cxn ang="0">
                    <a:pos x="T4" y="T5"/>
                  </a:cxn>
                  <a:cxn ang="0">
                    <a:pos x="T6" y="T7"/>
                  </a:cxn>
                </a:cxnLst>
                <a:rect l="0" t="0" r="r" b="b"/>
                <a:pathLst>
                  <a:path w="44" h="40">
                    <a:moveTo>
                      <a:pt x="28" y="11"/>
                    </a:moveTo>
                    <a:cubicBezTo>
                      <a:pt x="13" y="0"/>
                      <a:pt x="0" y="18"/>
                      <a:pt x="0" y="18"/>
                    </a:cubicBezTo>
                    <a:cubicBezTo>
                      <a:pt x="31" y="40"/>
                      <a:pt x="31" y="40"/>
                      <a:pt x="31" y="40"/>
                    </a:cubicBezTo>
                    <a:cubicBezTo>
                      <a:pt x="31" y="40"/>
                      <a:pt x="44" y="22"/>
                      <a:pt x="28"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63" tIns="45731" rIns="91463" bIns="45731"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字魂59号-创粗黑" panose="00000500000000000000" pitchFamily="2" charset="-122"/>
                  <a:ea typeface="字魂59号-创粗黑" panose="00000500000000000000" pitchFamily="2" charset="-122"/>
                  <a:cs typeface="+mn-cs"/>
                  <a:sym typeface="字魂59号-创粗黑" panose="00000500000000000000" pitchFamily="2" charset="-122"/>
                </a:endParaRPr>
              </a:p>
            </p:txBody>
          </p:sp>
          <p:sp>
            <p:nvSpPr>
              <p:cNvPr id="7" name="Freeform 45">
                <a:extLst>
                  <a:ext uri="{FF2B5EF4-FFF2-40B4-BE49-F238E27FC236}">
                    <a16:creationId xmlns:a16="http://schemas.microsoft.com/office/drawing/2014/main" id="{7D66BEC2-1B61-4BF1-A10B-B92F21953C2A}"/>
                  </a:ext>
                </a:extLst>
              </p:cNvPr>
              <p:cNvSpPr/>
              <p:nvPr/>
            </p:nvSpPr>
            <p:spPr bwMode="auto">
              <a:xfrm>
                <a:off x="8831387" y="4116759"/>
                <a:ext cx="230088" cy="284184"/>
              </a:xfrm>
              <a:custGeom>
                <a:avLst/>
                <a:gdLst>
                  <a:gd name="T0" fmla="*/ 187 w 319"/>
                  <a:gd name="T1" fmla="*/ 85 h 394"/>
                  <a:gd name="T2" fmla="*/ 156 w 319"/>
                  <a:gd name="T3" fmla="*/ 125 h 394"/>
                  <a:gd name="T4" fmla="*/ 104 w 319"/>
                  <a:gd name="T5" fmla="*/ 198 h 394"/>
                  <a:gd name="T6" fmla="*/ 0 w 319"/>
                  <a:gd name="T7" fmla="*/ 342 h 394"/>
                  <a:gd name="T8" fmla="*/ 74 w 319"/>
                  <a:gd name="T9" fmla="*/ 394 h 394"/>
                  <a:gd name="T10" fmla="*/ 104 w 319"/>
                  <a:gd name="T11" fmla="*/ 352 h 394"/>
                  <a:gd name="T12" fmla="*/ 130 w 319"/>
                  <a:gd name="T13" fmla="*/ 314 h 394"/>
                  <a:gd name="T14" fmla="*/ 156 w 319"/>
                  <a:gd name="T15" fmla="*/ 276 h 394"/>
                  <a:gd name="T16" fmla="*/ 319 w 319"/>
                  <a:gd name="T17" fmla="*/ 52 h 394"/>
                  <a:gd name="T18" fmla="*/ 248 w 319"/>
                  <a:gd name="T19" fmla="*/ 0 h 394"/>
                  <a:gd name="T20" fmla="*/ 187 w 319"/>
                  <a:gd name="T21" fmla="*/ 85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394">
                    <a:moveTo>
                      <a:pt x="187" y="85"/>
                    </a:moveTo>
                    <a:lnTo>
                      <a:pt x="156" y="125"/>
                    </a:lnTo>
                    <a:lnTo>
                      <a:pt x="104" y="198"/>
                    </a:lnTo>
                    <a:lnTo>
                      <a:pt x="0" y="342"/>
                    </a:lnTo>
                    <a:lnTo>
                      <a:pt x="74" y="394"/>
                    </a:lnTo>
                    <a:lnTo>
                      <a:pt x="104" y="352"/>
                    </a:lnTo>
                    <a:lnTo>
                      <a:pt x="130" y="314"/>
                    </a:lnTo>
                    <a:lnTo>
                      <a:pt x="156" y="276"/>
                    </a:lnTo>
                    <a:lnTo>
                      <a:pt x="319" y="52"/>
                    </a:lnTo>
                    <a:lnTo>
                      <a:pt x="248" y="0"/>
                    </a:lnTo>
                    <a:lnTo>
                      <a:pt x="187" y="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63" tIns="45731" rIns="91463" bIns="45731"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字魂59号-创粗黑" panose="00000500000000000000" pitchFamily="2" charset="-122"/>
                  <a:ea typeface="字魂59号-创粗黑" panose="00000500000000000000" pitchFamily="2" charset="-122"/>
                  <a:cs typeface="+mn-cs"/>
                  <a:sym typeface="字魂59号-创粗黑" panose="00000500000000000000" pitchFamily="2" charset="-122"/>
                </a:endParaRPr>
              </a:p>
            </p:txBody>
          </p:sp>
          <p:sp>
            <p:nvSpPr>
              <p:cNvPr id="8" name="Freeform 46">
                <a:extLst>
                  <a:ext uri="{FF2B5EF4-FFF2-40B4-BE49-F238E27FC236}">
                    <a16:creationId xmlns:a16="http://schemas.microsoft.com/office/drawing/2014/main" id="{48D9F72A-B6D1-4D90-92F4-B55FF91C1637}"/>
                  </a:ext>
                </a:extLst>
              </p:cNvPr>
              <p:cNvSpPr/>
              <p:nvPr/>
            </p:nvSpPr>
            <p:spPr bwMode="auto">
              <a:xfrm>
                <a:off x="8374817" y="3976831"/>
                <a:ext cx="569090" cy="661413"/>
              </a:xfrm>
              <a:custGeom>
                <a:avLst/>
                <a:gdLst>
                  <a:gd name="T0" fmla="*/ 312 w 334"/>
                  <a:gd name="T1" fmla="*/ 348 h 388"/>
                  <a:gd name="T2" fmla="*/ 293 w 334"/>
                  <a:gd name="T3" fmla="*/ 366 h 388"/>
                  <a:gd name="T4" fmla="*/ 40 w 334"/>
                  <a:gd name="T5" fmla="*/ 366 h 388"/>
                  <a:gd name="T6" fmla="*/ 22 w 334"/>
                  <a:gd name="T7" fmla="*/ 348 h 388"/>
                  <a:gd name="T8" fmla="*/ 22 w 334"/>
                  <a:gd name="T9" fmla="*/ 41 h 388"/>
                  <a:gd name="T10" fmla="*/ 40 w 334"/>
                  <a:gd name="T11" fmla="*/ 23 h 388"/>
                  <a:gd name="T12" fmla="*/ 293 w 334"/>
                  <a:gd name="T13" fmla="*/ 23 h 388"/>
                  <a:gd name="T14" fmla="*/ 312 w 334"/>
                  <a:gd name="T15" fmla="*/ 41 h 388"/>
                  <a:gd name="T16" fmla="*/ 312 w 334"/>
                  <a:gd name="T17" fmla="*/ 140 h 388"/>
                  <a:gd name="T18" fmla="*/ 334 w 334"/>
                  <a:gd name="T19" fmla="*/ 109 h 388"/>
                  <a:gd name="T20" fmla="*/ 334 w 334"/>
                  <a:gd name="T21" fmla="*/ 21 h 388"/>
                  <a:gd name="T22" fmla="*/ 313 w 334"/>
                  <a:gd name="T23" fmla="*/ 0 h 388"/>
                  <a:gd name="T24" fmla="*/ 21 w 334"/>
                  <a:gd name="T25" fmla="*/ 0 h 388"/>
                  <a:gd name="T26" fmla="*/ 0 w 334"/>
                  <a:gd name="T27" fmla="*/ 21 h 388"/>
                  <a:gd name="T28" fmla="*/ 0 w 334"/>
                  <a:gd name="T29" fmla="*/ 368 h 388"/>
                  <a:gd name="T30" fmla="*/ 21 w 334"/>
                  <a:gd name="T31" fmla="*/ 388 h 388"/>
                  <a:gd name="T32" fmla="*/ 313 w 334"/>
                  <a:gd name="T33" fmla="*/ 388 h 388"/>
                  <a:gd name="T34" fmla="*/ 334 w 334"/>
                  <a:gd name="T35" fmla="*/ 368 h 388"/>
                  <a:gd name="T36" fmla="*/ 334 w 334"/>
                  <a:gd name="T37" fmla="*/ 223 h 388"/>
                  <a:gd name="T38" fmla="*/ 312 w 334"/>
                  <a:gd name="T39" fmla="*/ 254 h 388"/>
                  <a:gd name="T40" fmla="*/ 312 w 334"/>
                  <a:gd name="T41" fmla="*/ 348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4" h="388">
                    <a:moveTo>
                      <a:pt x="312" y="348"/>
                    </a:moveTo>
                    <a:cubicBezTo>
                      <a:pt x="312" y="358"/>
                      <a:pt x="303" y="366"/>
                      <a:pt x="293" y="366"/>
                    </a:cubicBezTo>
                    <a:cubicBezTo>
                      <a:pt x="40" y="366"/>
                      <a:pt x="40" y="366"/>
                      <a:pt x="40" y="366"/>
                    </a:cubicBezTo>
                    <a:cubicBezTo>
                      <a:pt x="30" y="366"/>
                      <a:pt x="22" y="358"/>
                      <a:pt x="22" y="348"/>
                    </a:cubicBezTo>
                    <a:cubicBezTo>
                      <a:pt x="22" y="41"/>
                      <a:pt x="22" y="41"/>
                      <a:pt x="22" y="41"/>
                    </a:cubicBezTo>
                    <a:cubicBezTo>
                      <a:pt x="22" y="31"/>
                      <a:pt x="30" y="23"/>
                      <a:pt x="40" y="23"/>
                    </a:cubicBezTo>
                    <a:cubicBezTo>
                      <a:pt x="293" y="23"/>
                      <a:pt x="293" y="23"/>
                      <a:pt x="293" y="23"/>
                    </a:cubicBezTo>
                    <a:cubicBezTo>
                      <a:pt x="303" y="23"/>
                      <a:pt x="312" y="31"/>
                      <a:pt x="312" y="41"/>
                    </a:cubicBezTo>
                    <a:cubicBezTo>
                      <a:pt x="312" y="140"/>
                      <a:pt x="312" y="140"/>
                      <a:pt x="312" y="140"/>
                    </a:cubicBezTo>
                    <a:cubicBezTo>
                      <a:pt x="334" y="109"/>
                      <a:pt x="334" y="109"/>
                      <a:pt x="334" y="109"/>
                    </a:cubicBezTo>
                    <a:cubicBezTo>
                      <a:pt x="334" y="21"/>
                      <a:pt x="334" y="21"/>
                      <a:pt x="334" y="21"/>
                    </a:cubicBezTo>
                    <a:cubicBezTo>
                      <a:pt x="334" y="10"/>
                      <a:pt x="325" y="0"/>
                      <a:pt x="313" y="0"/>
                    </a:cubicBezTo>
                    <a:cubicBezTo>
                      <a:pt x="21" y="0"/>
                      <a:pt x="21" y="0"/>
                      <a:pt x="21" y="0"/>
                    </a:cubicBezTo>
                    <a:cubicBezTo>
                      <a:pt x="9" y="0"/>
                      <a:pt x="0" y="10"/>
                      <a:pt x="0" y="21"/>
                    </a:cubicBezTo>
                    <a:cubicBezTo>
                      <a:pt x="0" y="368"/>
                      <a:pt x="0" y="368"/>
                      <a:pt x="0" y="368"/>
                    </a:cubicBezTo>
                    <a:cubicBezTo>
                      <a:pt x="0" y="379"/>
                      <a:pt x="9" y="388"/>
                      <a:pt x="21" y="388"/>
                    </a:cubicBezTo>
                    <a:cubicBezTo>
                      <a:pt x="313" y="388"/>
                      <a:pt x="313" y="388"/>
                      <a:pt x="313" y="388"/>
                    </a:cubicBezTo>
                    <a:cubicBezTo>
                      <a:pt x="325" y="388"/>
                      <a:pt x="334" y="379"/>
                      <a:pt x="334" y="368"/>
                    </a:cubicBezTo>
                    <a:cubicBezTo>
                      <a:pt x="334" y="223"/>
                      <a:pt x="334" y="223"/>
                      <a:pt x="334" y="223"/>
                    </a:cubicBezTo>
                    <a:cubicBezTo>
                      <a:pt x="312" y="254"/>
                      <a:pt x="312" y="254"/>
                      <a:pt x="312" y="254"/>
                    </a:cubicBezTo>
                    <a:lnTo>
                      <a:pt x="312" y="3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63" tIns="45731" rIns="91463" bIns="45731"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字魂59号-创粗黑" panose="00000500000000000000" pitchFamily="2" charset="-122"/>
                  <a:ea typeface="字魂59号-创粗黑" panose="00000500000000000000" pitchFamily="2" charset="-122"/>
                  <a:cs typeface="+mn-cs"/>
                  <a:sym typeface="字魂59号-创粗黑" panose="00000500000000000000" pitchFamily="2" charset="-122"/>
                </a:endParaRPr>
              </a:p>
            </p:txBody>
          </p:sp>
          <p:sp>
            <p:nvSpPr>
              <p:cNvPr id="9" name="Freeform 47">
                <a:extLst>
                  <a:ext uri="{FF2B5EF4-FFF2-40B4-BE49-F238E27FC236}">
                    <a16:creationId xmlns:a16="http://schemas.microsoft.com/office/drawing/2014/main" id="{31226620-D2F8-49E2-B18A-C05CEA998FF8}"/>
                  </a:ext>
                </a:extLst>
              </p:cNvPr>
              <p:cNvSpPr/>
              <p:nvPr/>
            </p:nvSpPr>
            <p:spPr bwMode="auto">
              <a:xfrm>
                <a:off x="8806142" y="4377142"/>
                <a:ext cx="67800" cy="77177"/>
              </a:xfrm>
              <a:custGeom>
                <a:avLst/>
                <a:gdLst>
                  <a:gd name="T0" fmla="*/ 21 w 94"/>
                  <a:gd name="T1" fmla="*/ 0 h 107"/>
                  <a:gd name="T2" fmla="*/ 0 w 94"/>
                  <a:gd name="T3" fmla="*/ 107 h 107"/>
                  <a:gd name="T4" fmla="*/ 94 w 94"/>
                  <a:gd name="T5" fmla="*/ 52 h 107"/>
                  <a:gd name="T6" fmla="*/ 21 w 94"/>
                  <a:gd name="T7" fmla="*/ 0 h 107"/>
                </a:gdLst>
                <a:ahLst/>
                <a:cxnLst>
                  <a:cxn ang="0">
                    <a:pos x="T0" y="T1"/>
                  </a:cxn>
                  <a:cxn ang="0">
                    <a:pos x="T2" y="T3"/>
                  </a:cxn>
                  <a:cxn ang="0">
                    <a:pos x="T4" y="T5"/>
                  </a:cxn>
                  <a:cxn ang="0">
                    <a:pos x="T6" y="T7"/>
                  </a:cxn>
                </a:cxnLst>
                <a:rect l="0" t="0" r="r" b="b"/>
                <a:pathLst>
                  <a:path w="94" h="107">
                    <a:moveTo>
                      <a:pt x="21" y="0"/>
                    </a:moveTo>
                    <a:lnTo>
                      <a:pt x="0" y="107"/>
                    </a:lnTo>
                    <a:lnTo>
                      <a:pt x="94" y="52"/>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63" tIns="45731" rIns="91463" bIns="45731"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字魂59号-创粗黑" panose="00000500000000000000" pitchFamily="2" charset="-122"/>
                  <a:ea typeface="字魂59号-创粗黑" panose="00000500000000000000" pitchFamily="2" charset="-122"/>
                  <a:cs typeface="+mn-cs"/>
                  <a:sym typeface="字魂59号-创粗黑" panose="00000500000000000000" pitchFamily="2" charset="-122"/>
                </a:endParaRPr>
              </a:p>
            </p:txBody>
          </p:sp>
          <p:sp>
            <p:nvSpPr>
              <p:cNvPr id="10" name="Rectangle 48">
                <a:extLst>
                  <a:ext uri="{FF2B5EF4-FFF2-40B4-BE49-F238E27FC236}">
                    <a16:creationId xmlns:a16="http://schemas.microsoft.com/office/drawing/2014/main" id="{BDF55583-1427-49B2-877A-3A21186E97A0}"/>
                  </a:ext>
                </a:extLst>
              </p:cNvPr>
              <p:cNvSpPr>
                <a:spLocks noChangeArrowheads="1"/>
              </p:cNvSpPr>
              <p:nvPr/>
            </p:nvSpPr>
            <p:spPr bwMode="auto">
              <a:xfrm>
                <a:off x="8459928" y="4504808"/>
                <a:ext cx="296224" cy="3462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63" tIns="45731" rIns="91463" bIns="45731"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字魂59号-创粗黑" panose="00000500000000000000" pitchFamily="2" charset="-122"/>
                  <a:ea typeface="字魂59号-创粗黑" panose="00000500000000000000" pitchFamily="2" charset="-122"/>
                  <a:cs typeface="+mn-cs"/>
                  <a:sym typeface="字魂59号-创粗黑" panose="00000500000000000000" pitchFamily="2" charset="-122"/>
                </a:endParaRPr>
              </a:p>
            </p:txBody>
          </p:sp>
          <p:sp>
            <p:nvSpPr>
              <p:cNvPr id="11" name="Rectangle 49">
                <a:extLst>
                  <a:ext uri="{FF2B5EF4-FFF2-40B4-BE49-F238E27FC236}">
                    <a16:creationId xmlns:a16="http://schemas.microsoft.com/office/drawing/2014/main" id="{CC96318E-F904-4AFF-AB2C-AFAC5C181448}"/>
                  </a:ext>
                </a:extLst>
              </p:cNvPr>
              <p:cNvSpPr>
                <a:spLocks noChangeArrowheads="1"/>
              </p:cNvSpPr>
              <p:nvPr/>
            </p:nvSpPr>
            <p:spPr bwMode="auto">
              <a:xfrm>
                <a:off x="8459928" y="4428352"/>
                <a:ext cx="296224" cy="33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63" tIns="45731" rIns="91463" bIns="45731"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字魂59号-创粗黑" panose="00000500000000000000" pitchFamily="2" charset="-122"/>
                  <a:ea typeface="字魂59号-创粗黑" panose="00000500000000000000" pitchFamily="2" charset="-122"/>
                  <a:cs typeface="+mn-cs"/>
                  <a:sym typeface="字魂59号-创粗黑" panose="00000500000000000000" pitchFamily="2" charset="-122"/>
                </a:endParaRPr>
              </a:p>
            </p:txBody>
          </p:sp>
          <p:sp>
            <p:nvSpPr>
              <p:cNvPr id="12" name="Rectangle 50">
                <a:extLst>
                  <a:ext uri="{FF2B5EF4-FFF2-40B4-BE49-F238E27FC236}">
                    <a16:creationId xmlns:a16="http://schemas.microsoft.com/office/drawing/2014/main" id="{8507168E-CA23-44C9-8A62-BDBCBABA6405}"/>
                  </a:ext>
                </a:extLst>
              </p:cNvPr>
              <p:cNvSpPr>
                <a:spLocks noChangeArrowheads="1"/>
              </p:cNvSpPr>
              <p:nvPr/>
            </p:nvSpPr>
            <p:spPr bwMode="auto">
              <a:xfrm>
                <a:off x="8459928" y="4354782"/>
                <a:ext cx="296224" cy="324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63" tIns="45731" rIns="91463" bIns="45731"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字魂59号-创粗黑" panose="00000500000000000000" pitchFamily="2" charset="-122"/>
                  <a:ea typeface="字魂59号-创粗黑" panose="00000500000000000000" pitchFamily="2" charset="-122"/>
                  <a:cs typeface="+mn-cs"/>
                  <a:sym typeface="字魂59号-创粗黑" panose="00000500000000000000" pitchFamily="2" charset="-122"/>
                </a:endParaRPr>
              </a:p>
            </p:txBody>
          </p:sp>
          <p:sp>
            <p:nvSpPr>
              <p:cNvPr id="13" name="Rectangle 51">
                <a:extLst>
                  <a:ext uri="{FF2B5EF4-FFF2-40B4-BE49-F238E27FC236}">
                    <a16:creationId xmlns:a16="http://schemas.microsoft.com/office/drawing/2014/main" id="{2F3A48DC-A982-4CD7-8313-99AC6129ECF6}"/>
                  </a:ext>
                </a:extLst>
              </p:cNvPr>
              <p:cNvSpPr>
                <a:spLocks noChangeArrowheads="1"/>
              </p:cNvSpPr>
              <p:nvPr/>
            </p:nvSpPr>
            <p:spPr bwMode="auto">
              <a:xfrm>
                <a:off x="8459928" y="4278326"/>
                <a:ext cx="296224" cy="324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63" tIns="45731" rIns="91463" bIns="45731"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字魂59号-创粗黑" panose="00000500000000000000" pitchFamily="2" charset="-122"/>
                  <a:ea typeface="字魂59号-创粗黑" panose="00000500000000000000" pitchFamily="2" charset="-122"/>
                  <a:cs typeface="+mn-cs"/>
                  <a:sym typeface="字魂59号-创粗黑" panose="00000500000000000000" pitchFamily="2" charset="-122"/>
                </a:endParaRPr>
              </a:p>
            </p:txBody>
          </p:sp>
          <p:sp>
            <p:nvSpPr>
              <p:cNvPr id="14" name="Rectangle 52">
                <a:extLst>
                  <a:ext uri="{FF2B5EF4-FFF2-40B4-BE49-F238E27FC236}">
                    <a16:creationId xmlns:a16="http://schemas.microsoft.com/office/drawing/2014/main" id="{57AA8105-1837-4E27-8E9B-47E720EC468E}"/>
                  </a:ext>
                </a:extLst>
              </p:cNvPr>
              <p:cNvSpPr>
                <a:spLocks noChangeArrowheads="1"/>
              </p:cNvSpPr>
              <p:nvPr/>
            </p:nvSpPr>
            <p:spPr bwMode="auto">
              <a:xfrm>
                <a:off x="8459928" y="4201870"/>
                <a:ext cx="296224" cy="33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63" tIns="45731" rIns="91463" bIns="45731"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字魂59号-创粗黑" panose="00000500000000000000" pitchFamily="2" charset="-122"/>
                  <a:ea typeface="字魂59号-创粗黑" panose="00000500000000000000" pitchFamily="2" charset="-122"/>
                  <a:cs typeface="+mn-cs"/>
                  <a:sym typeface="字魂59号-创粗黑" panose="00000500000000000000" pitchFamily="2" charset="-122"/>
                </a:endParaRPr>
              </a:p>
            </p:txBody>
          </p:sp>
          <p:sp>
            <p:nvSpPr>
              <p:cNvPr id="15" name="Rectangle 53">
                <a:extLst>
                  <a:ext uri="{FF2B5EF4-FFF2-40B4-BE49-F238E27FC236}">
                    <a16:creationId xmlns:a16="http://schemas.microsoft.com/office/drawing/2014/main" id="{D0745DDE-1D44-4806-8BAD-88ECE6355495}"/>
                  </a:ext>
                </a:extLst>
              </p:cNvPr>
              <p:cNvSpPr>
                <a:spLocks noChangeArrowheads="1"/>
              </p:cNvSpPr>
              <p:nvPr/>
            </p:nvSpPr>
            <p:spPr bwMode="auto">
              <a:xfrm>
                <a:off x="8459928" y="4124694"/>
                <a:ext cx="296224" cy="3462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63" tIns="45731" rIns="91463" bIns="45731"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字魂59号-创粗黑" panose="00000500000000000000" pitchFamily="2" charset="-122"/>
                  <a:ea typeface="字魂59号-创粗黑" panose="00000500000000000000" pitchFamily="2" charset="-122"/>
                  <a:cs typeface="+mn-cs"/>
                  <a:sym typeface="字魂59号-创粗黑" panose="00000500000000000000" pitchFamily="2" charset="-122"/>
                </a:endParaRPr>
              </a:p>
            </p:txBody>
          </p:sp>
        </p:grpSp>
        <p:sp>
          <p:nvSpPr>
            <p:cNvPr id="5" name="TextBox 59">
              <a:extLst>
                <a:ext uri="{FF2B5EF4-FFF2-40B4-BE49-F238E27FC236}">
                  <a16:creationId xmlns:a16="http://schemas.microsoft.com/office/drawing/2014/main" id="{995F24C0-5FB3-47D3-9788-E1200DB6AEC9}"/>
                </a:ext>
              </a:extLst>
            </p:cNvPr>
            <p:cNvSpPr>
              <a:spLocks noChangeArrowheads="1"/>
            </p:cNvSpPr>
            <p:nvPr/>
          </p:nvSpPr>
          <p:spPr bwMode="auto">
            <a:xfrm flipH="1">
              <a:off x="-9050" y="4652477"/>
              <a:ext cx="3455808" cy="923330"/>
            </a:xfrm>
            <a:prstGeom prst="rect">
              <a:avLst/>
            </a:prstGeom>
            <a:noFill/>
            <a:ln>
              <a:noFill/>
            </a:ln>
            <a:extLst>
              <a:ext uri="{91240B29-F687-4F45-9708-019B960494DF}">
                <a14:hiddenLine xmlns:a14="http://schemas.microsoft.com/office/drawing/2010/main" w="9525">
                  <a:solidFill>
                    <a:srgbClr val="000000"/>
                  </a:solidFill>
                  <a:bevel/>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altLang="zh-CN" sz="54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字魂59号-创粗黑" panose="00000500000000000000" pitchFamily="2" charset="-122"/>
                  <a:ea typeface="字魂59号-创粗黑" panose="00000500000000000000" pitchFamily="2" charset="-122"/>
                  <a:cs typeface="David" panose="020E0502060401010101" pitchFamily="34" charset="-79"/>
                  <a:sym typeface="字魂59号-创粗黑" panose="00000500000000000000" pitchFamily="2" charset="-122"/>
                </a:rPr>
                <a:t>CONTENTS </a:t>
              </a:r>
            </a:p>
          </p:txBody>
        </p:sp>
      </p:grpSp>
      <p:sp>
        <p:nvSpPr>
          <p:cNvPr id="2" name="Oval 4">
            <a:extLst>
              <a:ext uri="{FF2B5EF4-FFF2-40B4-BE49-F238E27FC236}">
                <a16:creationId xmlns:a16="http://schemas.microsoft.com/office/drawing/2014/main" id="{DC66DB56-5C7E-433E-84C0-208D5F9D5BF5}"/>
              </a:ext>
            </a:extLst>
          </p:cNvPr>
          <p:cNvSpPr/>
          <p:nvPr/>
        </p:nvSpPr>
        <p:spPr>
          <a:xfrm>
            <a:off x="6759301" y="1461663"/>
            <a:ext cx="749367" cy="749367"/>
          </a:xfrm>
          <a:prstGeom prst="ellipse">
            <a:avLst/>
          </a:prstGeom>
          <a:blipFill dpi="0" rotWithShape="1">
            <a:blip r:embed="rId3">
              <a:alphaModFix amt="86000"/>
            </a:blip>
            <a:srcRect/>
            <a:stretch>
              <a:fillRect r="-3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white"/>
                </a:solidFill>
                <a:effectLst/>
                <a:uLnTx/>
                <a:uFillTx/>
                <a:latin typeface="Arial Black" panose="020B0A04020102020204" pitchFamily="34" charset="0"/>
                <a:ea typeface="字魂59号-创粗黑" panose="00000500000000000000" pitchFamily="2" charset="-122"/>
                <a:cs typeface="+mn-cs"/>
                <a:sym typeface="字魂59号-创粗黑" panose="00000500000000000000" pitchFamily="2" charset="-122"/>
              </a:rPr>
              <a:t>1</a:t>
            </a:r>
            <a:endParaRPr kumimoji="0" lang="id-ID" sz="3200" b="1" i="0" u="none" strike="noStrike" kern="1200" cap="none" spc="0" normalizeH="0" baseline="0" noProof="0" dirty="0">
              <a:ln>
                <a:noFill/>
              </a:ln>
              <a:solidFill>
                <a:prstClr val="white"/>
              </a:solidFill>
              <a:effectLst/>
              <a:uLnTx/>
              <a:uFillTx/>
              <a:latin typeface="Arial Black" panose="020B0A04020102020204" pitchFamily="34" charset="0"/>
              <a:ea typeface="字魂59号-创粗黑" panose="00000500000000000000" pitchFamily="2" charset="-122"/>
              <a:cs typeface="+mn-cs"/>
              <a:sym typeface="字魂59号-创粗黑" panose="00000500000000000000" pitchFamily="2" charset="-122"/>
            </a:endParaRPr>
          </a:p>
        </p:txBody>
      </p:sp>
      <p:sp>
        <p:nvSpPr>
          <p:cNvPr id="16" name="Oval 4">
            <a:extLst>
              <a:ext uri="{FF2B5EF4-FFF2-40B4-BE49-F238E27FC236}">
                <a16:creationId xmlns:a16="http://schemas.microsoft.com/office/drawing/2014/main" id="{B35D1683-9196-4E55-A540-BEB5A2449C6F}"/>
              </a:ext>
            </a:extLst>
          </p:cNvPr>
          <p:cNvSpPr/>
          <p:nvPr/>
        </p:nvSpPr>
        <p:spPr>
          <a:xfrm>
            <a:off x="6759301" y="2640243"/>
            <a:ext cx="749367" cy="749367"/>
          </a:xfrm>
          <a:prstGeom prst="ellipse">
            <a:avLst/>
          </a:prstGeom>
          <a:blipFill dpi="0" rotWithShape="1">
            <a:blip r:embed="rId3">
              <a:alphaModFix amt="86000"/>
            </a:blip>
            <a:srcRect/>
            <a:stretch>
              <a:fillRect r="-3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white"/>
                </a:solidFill>
                <a:effectLst/>
                <a:uLnTx/>
                <a:uFillTx/>
                <a:latin typeface="Arial Black" panose="020B0A04020102020204" pitchFamily="34" charset="0"/>
                <a:ea typeface="字魂59号-创粗黑" panose="00000500000000000000" pitchFamily="2" charset="-122"/>
                <a:cs typeface="+mn-cs"/>
                <a:sym typeface="字魂59号-创粗黑" panose="00000500000000000000" pitchFamily="2" charset="-122"/>
              </a:rPr>
              <a:t>2</a:t>
            </a:r>
            <a:endParaRPr kumimoji="0" lang="id-ID" sz="3200" b="1" i="0" u="none" strike="noStrike" kern="1200" cap="none" spc="0" normalizeH="0" baseline="0" noProof="0" dirty="0">
              <a:ln>
                <a:noFill/>
              </a:ln>
              <a:solidFill>
                <a:prstClr val="white"/>
              </a:solidFill>
              <a:effectLst/>
              <a:uLnTx/>
              <a:uFillTx/>
              <a:latin typeface="Arial Black" panose="020B0A04020102020204" pitchFamily="34" charset="0"/>
              <a:ea typeface="字魂59号-创粗黑" panose="00000500000000000000" pitchFamily="2" charset="-122"/>
              <a:cs typeface="+mn-cs"/>
              <a:sym typeface="字魂59号-创粗黑" panose="00000500000000000000" pitchFamily="2" charset="-122"/>
            </a:endParaRPr>
          </a:p>
        </p:txBody>
      </p:sp>
      <p:sp>
        <p:nvSpPr>
          <p:cNvPr id="17" name="Oval 4">
            <a:extLst>
              <a:ext uri="{FF2B5EF4-FFF2-40B4-BE49-F238E27FC236}">
                <a16:creationId xmlns:a16="http://schemas.microsoft.com/office/drawing/2014/main" id="{090E6CBC-1767-4150-A3CE-AFB419FD044E}"/>
              </a:ext>
            </a:extLst>
          </p:cNvPr>
          <p:cNvSpPr/>
          <p:nvPr/>
        </p:nvSpPr>
        <p:spPr>
          <a:xfrm>
            <a:off x="6759301" y="3818823"/>
            <a:ext cx="749367" cy="749367"/>
          </a:xfrm>
          <a:prstGeom prst="ellipse">
            <a:avLst/>
          </a:prstGeom>
          <a:blipFill dpi="0" rotWithShape="1">
            <a:blip r:embed="rId3">
              <a:alphaModFix amt="86000"/>
            </a:blip>
            <a:srcRect/>
            <a:stretch>
              <a:fillRect r="-3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white"/>
                </a:solidFill>
                <a:effectLst/>
                <a:uLnTx/>
                <a:uFillTx/>
                <a:latin typeface="Arial Black" panose="020B0A04020102020204" pitchFamily="34" charset="0"/>
                <a:ea typeface="字魂59号-创粗黑" panose="00000500000000000000" pitchFamily="2" charset="-122"/>
                <a:cs typeface="+mn-cs"/>
                <a:sym typeface="字魂59号-创粗黑" panose="00000500000000000000" pitchFamily="2" charset="-122"/>
              </a:rPr>
              <a:t>3</a:t>
            </a:r>
            <a:endParaRPr kumimoji="0" lang="id-ID" sz="3200" b="1" i="0" u="none" strike="noStrike" kern="1200" cap="none" spc="0" normalizeH="0" baseline="0" noProof="0" dirty="0">
              <a:ln>
                <a:noFill/>
              </a:ln>
              <a:solidFill>
                <a:prstClr val="white"/>
              </a:solidFill>
              <a:effectLst/>
              <a:uLnTx/>
              <a:uFillTx/>
              <a:latin typeface="Arial Black" panose="020B0A04020102020204" pitchFamily="34" charset="0"/>
              <a:ea typeface="字魂59号-创粗黑" panose="00000500000000000000" pitchFamily="2" charset="-122"/>
              <a:cs typeface="+mn-cs"/>
              <a:sym typeface="字魂59号-创粗黑" panose="00000500000000000000" pitchFamily="2" charset="-122"/>
            </a:endParaRPr>
          </a:p>
        </p:txBody>
      </p:sp>
      <p:sp>
        <p:nvSpPr>
          <p:cNvPr id="26" name="Oval 4">
            <a:extLst>
              <a:ext uri="{FF2B5EF4-FFF2-40B4-BE49-F238E27FC236}">
                <a16:creationId xmlns:a16="http://schemas.microsoft.com/office/drawing/2014/main" id="{45CFD208-40DA-4C90-8058-FB85E18831FD}"/>
              </a:ext>
            </a:extLst>
          </p:cNvPr>
          <p:cNvSpPr/>
          <p:nvPr/>
        </p:nvSpPr>
        <p:spPr>
          <a:xfrm>
            <a:off x="6759301" y="4997403"/>
            <a:ext cx="749367" cy="749367"/>
          </a:xfrm>
          <a:prstGeom prst="ellipse">
            <a:avLst/>
          </a:prstGeom>
          <a:blipFill dpi="0" rotWithShape="1">
            <a:blip r:embed="rId3">
              <a:alphaModFix amt="86000"/>
            </a:blip>
            <a:srcRect/>
            <a:stretch>
              <a:fillRect r="-3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white"/>
                </a:solidFill>
                <a:effectLst/>
                <a:uLnTx/>
                <a:uFillTx/>
                <a:latin typeface="Arial Black" panose="020B0A04020102020204" pitchFamily="34" charset="0"/>
                <a:ea typeface="字魂59号-创粗黑" panose="00000500000000000000" pitchFamily="2" charset="-122"/>
                <a:cs typeface="+mn-cs"/>
                <a:sym typeface="字魂59号-创粗黑" panose="00000500000000000000" pitchFamily="2" charset="-122"/>
              </a:rPr>
              <a:t>4</a:t>
            </a:r>
            <a:endParaRPr kumimoji="0" lang="id-ID" sz="3200" b="1" i="0" u="none" strike="noStrike" kern="1200" cap="none" spc="0" normalizeH="0" baseline="0" noProof="0" dirty="0">
              <a:ln>
                <a:noFill/>
              </a:ln>
              <a:solidFill>
                <a:prstClr val="white"/>
              </a:solidFill>
              <a:effectLst/>
              <a:uLnTx/>
              <a:uFillTx/>
              <a:latin typeface="Arial Black" panose="020B0A04020102020204" pitchFamily="34" charset="0"/>
              <a:ea typeface="字魂59号-创粗黑" panose="00000500000000000000" pitchFamily="2" charset="-122"/>
              <a:cs typeface="+mn-cs"/>
              <a:sym typeface="字魂59号-创粗黑" panose="00000500000000000000" pitchFamily="2" charset="-122"/>
            </a:endParaRPr>
          </a:p>
        </p:txBody>
      </p:sp>
      <p:sp>
        <p:nvSpPr>
          <p:cNvPr id="27" name="Text Box 17">
            <a:extLst>
              <a:ext uri="{FF2B5EF4-FFF2-40B4-BE49-F238E27FC236}">
                <a16:creationId xmlns:a16="http://schemas.microsoft.com/office/drawing/2014/main" id="{7A5E905D-E588-42D9-80D9-FE5A6D1C5021}"/>
              </a:ext>
            </a:extLst>
          </p:cNvPr>
          <p:cNvSpPr txBox="1">
            <a:spLocks noChangeArrowheads="1"/>
          </p:cNvSpPr>
          <p:nvPr/>
        </p:nvSpPr>
        <p:spPr bwMode="auto">
          <a:xfrm>
            <a:off x="7672454" y="1543959"/>
            <a:ext cx="314794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bg1"/>
                </a:solidFill>
                <a:latin typeface="黑体" panose="02010609060101010101" pitchFamily="49" charset="-122"/>
                <a:ea typeface="宋体" panose="02010600030101010101" pitchFamily="2" charset="-122"/>
              </a:defRPr>
            </a:lvl1pPr>
            <a:lvl2pPr marL="742950" indent="-285750">
              <a:defRPr b="1">
                <a:solidFill>
                  <a:schemeClr val="bg1"/>
                </a:solidFill>
                <a:latin typeface="黑体" panose="02010609060101010101" pitchFamily="49" charset="-122"/>
                <a:ea typeface="宋体" panose="02010600030101010101" pitchFamily="2" charset="-122"/>
              </a:defRPr>
            </a:lvl2pPr>
            <a:lvl3pPr marL="1143000" indent="-228600">
              <a:defRPr b="1">
                <a:solidFill>
                  <a:schemeClr val="bg1"/>
                </a:solidFill>
                <a:latin typeface="黑体" panose="02010609060101010101" pitchFamily="49" charset="-122"/>
                <a:ea typeface="宋体" panose="02010600030101010101" pitchFamily="2" charset="-122"/>
              </a:defRPr>
            </a:lvl3pPr>
            <a:lvl4pPr marL="1600200" indent="-228600">
              <a:defRPr b="1">
                <a:solidFill>
                  <a:schemeClr val="bg1"/>
                </a:solidFill>
                <a:latin typeface="黑体" panose="02010609060101010101" pitchFamily="49" charset="-122"/>
                <a:ea typeface="宋体" panose="02010600030101010101" pitchFamily="2" charset="-122"/>
              </a:defRPr>
            </a:lvl4pPr>
            <a:lvl5pPr marL="2057400" indent="-228600">
              <a:defRPr b="1">
                <a:solidFill>
                  <a:schemeClr val="bg1"/>
                </a:solidFill>
                <a:latin typeface="黑体" panose="02010609060101010101" pitchFamily="49" charset="-122"/>
                <a:ea typeface="宋体" panose="02010600030101010101" pitchFamily="2" charset="-122"/>
              </a:defRPr>
            </a:lvl5pPr>
            <a:lvl6pPr marL="25146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6pPr>
            <a:lvl7pPr marL="29718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7pPr>
            <a:lvl8pPr marL="34290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8pPr>
            <a:lvl9pPr marL="38862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a:pPr>
            <a:r>
              <a:rPr lang="zh-CN" altLang="en-US" sz="32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研究</a:t>
            </a:r>
            <a:r>
              <a:rPr kumimoji="0" lang="zh-CN" altLang="en-US" sz="32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背景</a:t>
            </a:r>
          </a:p>
        </p:txBody>
      </p:sp>
      <p:sp>
        <p:nvSpPr>
          <p:cNvPr id="28" name="Text Box 17">
            <a:extLst>
              <a:ext uri="{FF2B5EF4-FFF2-40B4-BE49-F238E27FC236}">
                <a16:creationId xmlns:a16="http://schemas.microsoft.com/office/drawing/2014/main" id="{1E181E47-F478-455C-B66A-12F33EB94382}"/>
              </a:ext>
            </a:extLst>
          </p:cNvPr>
          <p:cNvSpPr txBox="1">
            <a:spLocks noChangeArrowheads="1"/>
          </p:cNvSpPr>
          <p:nvPr/>
        </p:nvSpPr>
        <p:spPr bwMode="auto">
          <a:xfrm>
            <a:off x="7672454" y="2722539"/>
            <a:ext cx="254153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bg1"/>
                </a:solidFill>
                <a:latin typeface="黑体" panose="02010609060101010101" pitchFamily="49" charset="-122"/>
                <a:ea typeface="宋体" panose="02010600030101010101" pitchFamily="2" charset="-122"/>
              </a:defRPr>
            </a:lvl1pPr>
            <a:lvl2pPr marL="742950" indent="-285750">
              <a:defRPr b="1">
                <a:solidFill>
                  <a:schemeClr val="bg1"/>
                </a:solidFill>
                <a:latin typeface="黑体" panose="02010609060101010101" pitchFamily="49" charset="-122"/>
                <a:ea typeface="宋体" panose="02010600030101010101" pitchFamily="2" charset="-122"/>
              </a:defRPr>
            </a:lvl2pPr>
            <a:lvl3pPr marL="1143000" indent="-228600">
              <a:defRPr b="1">
                <a:solidFill>
                  <a:schemeClr val="bg1"/>
                </a:solidFill>
                <a:latin typeface="黑体" panose="02010609060101010101" pitchFamily="49" charset="-122"/>
                <a:ea typeface="宋体" panose="02010600030101010101" pitchFamily="2" charset="-122"/>
              </a:defRPr>
            </a:lvl3pPr>
            <a:lvl4pPr marL="1600200" indent="-228600">
              <a:defRPr b="1">
                <a:solidFill>
                  <a:schemeClr val="bg1"/>
                </a:solidFill>
                <a:latin typeface="黑体" panose="02010609060101010101" pitchFamily="49" charset="-122"/>
                <a:ea typeface="宋体" panose="02010600030101010101" pitchFamily="2" charset="-122"/>
              </a:defRPr>
            </a:lvl4pPr>
            <a:lvl5pPr marL="2057400" indent="-228600">
              <a:defRPr b="1">
                <a:solidFill>
                  <a:schemeClr val="bg1"/>
                </a:solidFill>
                <a:latin typeface="黑体" panose="02010609060101010101" pitchFamily="49" charset="-122"/>
                <a:ea typeface="宋体" panose="02010600030101010101" pitchFamily="2" charset="-122"/>
              </a:defRPr>
            </a:lvl5pPr>
            <a:lvl6pPr marL="25146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6pPr>
            <a:lvl7pPr marL="29718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7pPr>
            <a:lvl8pPr marL="34290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8pPr>
            <a:lvl9pPr marL="38862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32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研究目标</a:t>
            </a:r>
          </a:p>
        </p:txBody>
      </p:sp>
      <p:sp>
        <p:nvSpPr>
          <p:cNvPr id="29" name="Text Box 17">
            <a:extLst>
              <a:ext uri="{FF2B5EF4-FFF2-40B4-BE49-F238E27FC236}">
                <a16:creationId xmlns:a16="http://schemas.microsoft.com/office/drawing/2014/main" id="{22B20724-F800-4510-AEBC-79FB3624D542}"/>
              </a:ext>
            </a:extLst>
          </p:cNvPr>
          <p:cNvSpPr txBox="1">
            <a:spLocks noChangeArrowheads="1"/>
          </p:cNvSpPr>
          <p:nvPr/>
        </p:nvSpPr>
        <p:spPr bwMode="auto">
          <a:xfrm>
            <a:off x="7672456" y="3901119"/>
            <a:ext cx="254153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bg1"/>
                </a:solidFill>
                <a:latin typeface="黑体" panose="02010609060101010101" pitchFamily="49" charset="-122"/>
                <a:ea typeface="宋体" panose="02010600030101010101" pitchFamily="2" charset="-122"/>
              </a:defRPr>
            </a:lvl1pPr>
            <a:lvl2pPr marL="742950" indent="-285750">
              <a:defRPr b="1">
                <a:solidFill>
                  <a:schemeClr val="bg1"/>
                </a:solidFill>
                <a:latin typeface="黑体" panose="02010609060101010101" pitchFamily="49" charset="-122"/>
                <a:ea typeface="宋体" panose="02010600030101010101" pitchFamily="2" charset="-122"/>
              </a:defRPr>
            </a:lvl2pPr>
            <a:lvl3pPr marL="1143000" indent="-228600">
              <a:defRPr b="1">
                <a:solidFill>
                  <a:schemeClr val="bg1"/>
                </a:solidFill>
                <a:latin typeface="黑体" panose="02010609060101010101" pitchFamily="49" charset="-122"/>
                <a:ea typeface="宋体" panose="02010600030101010101" pitchFamily="2" charset="-122"/>
              </a:defRPr>
            </a:lvl3pPr>
            <a:lvl4pPr marL="1600200" indent="-228600">
              <a:defRPr b="1">
                <a:solidFill>
                  <a:schemeClr val="bg1"/>
                </a:solidFill>
                <a:latin typeface="黑体" panose="02010609060101010101" pitchFamily="49" charset="-122"/>
                <a:ea typeface="宋体" panose="02010600030101010101" pitchFamily="2" charset="-122"/>
              </a:defRPr>
            </a:lvl4pPr>
            <a:lvl5pPr marL="2057400" indent="-228600">
              <a:defRPr b="1">
                <a:solidFill>
                  <a:schemeClr val="bg1"/>
                </a:solidFill>
                <a:latin typeface="黑体" panose="02010609060101010101" pitchFamily="49" charset="-122"/>
                <a:ea typeface="宋体" panose="02010600030101010101" pitchFamily="2" charset="-122"/>
              </a:defRPr>
            </a:lvl5pPr>
            <a:lvl6pPr marL="25146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6pPr>
            <a:lvl7pPr marL="29718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7pPr>
            <a:lvl8pPr marL="34290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8pPr>
            <a:lvl9pPr marL="38862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a:pPr>
            <a:r>
              <a:rPr lang="zh-CN" altLang="en-US" sz="32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研究内容</a:t>
            </a:r>
            <a:endParaRPr kumimoji="0" lang="zh-CN" altLang="en-US" sz="32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0" name="Text Box 17">
            <a:extLst>
              <a:ext uri="{FF2B5EF4-FFF2-40B4-BE49-F238E27FC236}">
                <a16:creationId xmlns:a16="http://schemas.microsoft.com/office/drawing/2014/main" id="{8E56F438-F2E9-445B-BBD5-0170F5A75339}"/>
              </a:ext>
            </a:extLst>
          </p:cNvPr>
          <p:cNvSpPr txBox="1">
            <a:spLocks noChangeArrowheads="1"/>
          </p:cNvSpPr>
          <p:nvPr/>
        </p:nvSpPr>
        <p:spPr bwMode="auto">
          <a:xfrm>
            <a:off x="7672454" y="5079699"/>
            <a:ext cx="271988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bg1"/>
                </a:solidFill>
                <a:latin typeface="黑体" panose="02010609060101010101" pitchFamily="49" charset="-122"/>
                <a:ea typeface="宋体" panose="02010600030101010101" pitchFamily="2" charset="-122"/>
              </a:defRPr>
            </a:lvl1pPr>
            <a:lvl2pPr marL="742950" indent="-285750">
              <a:defRPr b="1">
                <a:solidFill>
                  <a:schemeClr val="bg1"/>
                </a:solidFill>
                <a:latin typeface="黑体" panose="02010609060101010101" pitchFamily="49" charset="-122"/>
                <a:ea typeface="宋体" panose="02010600030101010101" pitchFamily="2" charset="-122"/>
              </a:defRPr>
            </a:lvl2pPr>
            <a:lvl3pPr marL="1143000" indent="-228600">
              <a:defRPr b="1">
                <a:solidFill>
                  <a:schemeClr val="bg1"/>
                </a:solidFill>
                <a:latin typeface="黑体" panose="02010609060101010101" pitchFamily="49" charset="-122"/>
                <a:ea typeface="宋体" panose="02010600030101010101" pitchFamily="2" charset="-122"/>
              </a:defRPr>
            </a:lvl3pPr>
            <a:lvl4pPr marL="1600200" indent="-228600">
              <a:defRPr b="1">
                <a:solidFill>
                  <a:schemeClr val="bg1"/>
                </a:solidFill>
                <a:latin typeface="黑体" panose="02010609060101010101" pitchFamily="49" charset="-122"/>
                <a:ea typeface="宋体" panose="02010600030101010101" pitchFamily="2" charset="-122"/>
              </a:defRPr>
            </a:lvl4pPr>
            <a:lvl5pPr marL="2057400" indent="-228600">
              <a:defRPr b="1">
                <a:solidFill>
                  <a:schemeClr val="bg1"/>
                </a:solidFill>
                <a:latin typeface="黑体" panose="02010609060101010101" pitchFamily="49" charset="-122"/>
                <a:ea typeface="宋体" panose="02010600030101010101" pitchFamily="2" charset="-122"/>
              </a:defRPr>
            </a:lvl5pPr>
            <a:lvl6pPr marL="25146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6pPr>
            <a:lvl7pPr marL="29718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7pPr>
            <a:lvl8pPr marL="34290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8pPr>
            <a:lvl9pPr marL="38862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9pPr>
          </a:lstStyle>
          <a:p>
            <a:pPr marL="0"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a:pPr>
            <a:r>
              <a:rPr lang="zh-CN" altLang="en-US" sz="32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成果及成效</a:t>
            </a:r>
            <a:endParaRPr kumimoji="0" lang="zh-CN" altLang="en-US" sz="32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240931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50CA7D6-B708-4EC1-8DF2-0DB95A775A7C}"/>
              </a:ext>
            </a:extLst>
          </p:cNvPr>
          <p:cNvPicPr>
            <a:picLocks noChangeAspect="1"/>
          </p:cNvPicPr>
          <p:nvPr/>
        </p:nvPicPr>
        <p:blipFill>
          <a:blip r:embed="rId2">
            <a:extLst>
              <a:ext uri="{28A0092B-C50C-407E-A947-70E740481C1C}">
                <a14:useLocalDpi xmlns:a14="http://schemas.microsoft.com/office/drawing/2010/main" val="0"/>
              </a:ext>
            </a:extLst>
          </a:blip>
          <a:srcRect t="44074"/>
          <a:stretch>
            <a:fillRect/>
          </a:stretch>
        </p:blipFill>
        <p:spPr>
          <a:xfrm flipH="1">
            <a:off x="0" y="2529840"/>
            <a:ext cx="5516880" cy="1717040"/>
          </a:xfrm>
          <a:custGeom>
            <a:avLst/>
            <a:gdLst>
              <a:gd name="connsiteX0" fmla="*/ 0 w 10274591"/>
              <a:gd name="connsiteY0" fmla="*/ 0 h 3835400"/>
              <a:gd name="connsiteX1" fmla="*/ 10274591 w 10274591"/>
              <a:gd name="connsiteY1" fmla="*/ 0 h 3835400"/>
              <a:gd name="connsiteX2" fmla="*/ 10274591 w 10274591"/>
              <a:gd name="connsiteY2" fmla="*/ 3835400 h 3835400"/>
              <a:gd name="connsiteX3" fmla="*/ 0 w 10274591"/>
              <a:gd name="connsiteY3" fmla="*/ 3835400 h 3835400"/>
            </a:gdLst>
            <a:ahLst/>
            <a:cxnLst>
              <a:cxn ang="0">
                <a:pos x="connsiteX0" y="connsiteY0"/>
              </a:cxn>
              <a:cxn ang="0">
                <a:pos x="connsiteX1" y="connsiteY1"/>
              </a:cxn>
              <a:cxn ang="0">
                <a:pos x="connsiteX2" y="connsiteY2"/>
              </a:cxn>
              <a:cxn ang="0">
                <a:pos x="connsiteX3" y="connsiteY3"/>
              </a:cxn>
            </a:cxnLst>
            <a:rect l="l" t="t" r="r" b="b"/>
            <a:pathLst>
              <a:path w="10274591" h="3835400">
                <a:moveTo>
                  <a:pt x="0" y="0"/>
                </a:moveTo>
                <a:lnTo>
                  <a:pt x="10274591" y="0"/>
                </a:lnTo>
                <a:lnTo>
                  <a:pt x="10274591" y="3835400"/>
                </a:lnTo>
                <a:lnTo>
                  <a:pt x="0" y="3835400"/>
                </a:lnTo>
                <a:close/>
              </a:path>
            </a:pathLst>
          </a:custGeom>
        </p:spPr>
      </p:pic>
      <p:grpSp>
        <p:nvGrpSpPr>
          <p:cNvPr id="16" name="组合 15">
            <a:extLst>
              <a:ext uri="{FF2B5EF4-FFF2-40B4-BE49-F238E27FC236}">
                <a16:creationId xmlns:a16="http://schemas.microsoft.com/office/drawing/2014/main" id="{8500C4F9-B6DF-4F83-A7E8-6DEF68A6B4C7}"/>
              </a:ext>
            </a:extLst>
          </p:cNvPr>
          <p:cNvGrpSpPr/>
          <p:nvPr/>
        </p:nvGrpSpPr>
        <p:grpSpPr>
          <a:xfrm>
            <a:off x="0" y="2529840"/>
            <a:ext cx="12192000" cy="1757680"/>
            <a:chOff x="0" y="2529840"/>
            <a:chExt cx="12192000" cy="1757680"/>
          </a:xfrm>
          <a:blipFill>
            <a:blip r:embed="rId3">
              <a:alphaModFix amt="86000"/>
            </a:blip>
            <a:stretch>
              <a:fillRect r="-33000"/>
            </a:stretch>
          </a:blipFill>
        </p:grpSpPr>
        <p:sp>
          <p:nvSpPr>
            <p:cNvPr id="2" name="矩形 1">
              <a:extLst>
                <a:ext uri="{FF2B5EF4-FFF2-40B4-BE49-F238E27FC236}">
                  <a16:creationId xmlns:a16="http://schemas.microsoft.com/office/drawing/2014/main" id="{85677988-AFCB-440C-A9B3-589DC9A5D028}"/>
                </a:ext>
              </a:extLst>
            </p:cNvPr>
            <p:cNvSpPr/>
            <p:nvPr/>
          </p:nvSpPr>
          <p:spPr>
            <a:xfrm>
              <a:off x="0" y="2529840"/>
              <a:ext cx="5516880" cy="1717040"/>
            </a:xfrm>
            <a:prstGeom prst="rect">
              <a:avLst/>
            </a:prstGeom>
            <a:gradFill>
              <a:gsLst>
                <a:gs pos="0">
                  <a:srgbClr val="0070C0">
                    <a:alpha val="54000"/>
                  </a:srgbClr>
                </a:gs>
                <a:gs pos="100000">
                  <a:srgbClr val="002060">
                    <a:alpha val="76000"/>
                  </a:srgb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endParaRPr lang="zh-CN" altLang="en-US" dirty="0"/>
            </a:p>
          </p:txBody>
        </p:sp>
        <p:sp>
          <p:nvSpPr>
            <p:cNvPr id="13" name="矩形 12">
              <a:extLst>
                <a:ext uri="{FF2B5EF4-FFF2-40B4-BE49-F238E27FC236}">
                  <a16:creationId xmlns:a16="http://schemas.microsoft.com/office/drawing/2014/main" id="{43EF899F-A18A-42BB-93A3-DB424A418101}"/>
                </a:ext>
              </a:extLst>
            </p:cNvPr>
            <p:cNvSpPr/>
            <p:nvPr/>
          </p:nvSpPr>
          <p:spPr>
            <a:xfrm>
              <a:off x="11348720" y="2529840"/>
              <a:ext cx="843280" cy="1757680"/>
            </a:xfrm>
            <a:prstGeom prst="rect">
              <a:avLst/>
            </a:prstGeom>
            <a:gradFill>
              <a:gsLst>
                <a:gs pos="0">
                  <a:srgbClr val="0070C0"/>
                </a:gs>
                <a:gs pos="100000">
                  <a:srgbClr val="002060">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矩形 7">
            <a:extLst>
              <a:ext uri="{FF2B5EF4-FFF2-40B4-BE49-F238E27FC236}">
                <a16:creationId xmlns:a16="http://schemas.microsoft.com/office/drawing/2014/main" id="{E5053013-8F3F-43C0-95A3-8110A4964A90}"/>
              </a:ext>
            </a:extLst>
          </p:cNvPr>
          <p:cNvSpPr/>
          <p:nvPr/>
        </p:nvSpPr>
        <p:spPr>
          <a:xfrm>
            <a:off x="1630066" y="3046551"/>
            <a:ext cx="3856890" cy="1200329"/>
          </a:xfrm>
          <a:prstGeom prst="rect">
            <a:avLst/>
          </a:prstGeom>
        </p:spPr>
        <p:txBody>
          <a:bodyPr wrap="none">
            <a:spAutoFit/>
          </a:bodyPr>
          <a:lstStyle/>
          <a:p>
            <a:pPr lvl="0" eaLnBrk="0" fontAlgn="base" hangingPunct="0">
              <a:spcBef>
                <a:spcPct val="0"/>
              </a:spcBef>
              <a:spcAft>
                <a:spcPct val="0"/>
              </a:spcAft>
              <a:defRPr/>
            </a:pPr>
            <a:r>
              <a:rPr lang="en-US" altLang="zh-CN" sz="7200" dirty="0">
                <a:solidFill>
                  <a:schemeClr val="bg1"/>
                </a:solidFill>
                <a:latin typeface="Arial Black" panose="020B0A04020102020204" pitchFamily="34" charset="0"/>
                <a:ea typeface="微软雅黑" panose="020B0503020204020204" pitchFamily="34" charset="-122"/>
                <a:cs typeface="Times New Roman" panose="02020603050405020304" pitchFamily="18" charset="0"/>
              </a:rPr>
              <a:t>Part 01</a:t>
            </a:r>
            <a:endParaRPr lang="zh-CN" altLang="en-US" sz="7200" b="1" dirty="0">
              <a:solidFill>
                <a:schemeClr val="bg1"/>
              </a:solidFill>
              <a:latin typeface="Arial Black" panose="020B0A04020102020204" pitchFamily="34" charset="0"/>
              <a:ea typeface="微软雅黑" panose="020B0503020204020204" pitchFamily="34" charset="-122"/>
              <a:cs typeface="Times New Roman" panose="02020603050405020304" pitchFamily="18" charset="0"/>
            </a:endParaRPr>
          </a:p>
        </p:txBody>
      </p:sp>
      <p:sp>
        <p:nvSpPr>
          <p:cNvPr id="9" name="矩形 8">
            <a:extLst>
              <a:ext uri="{FF2B5EF4-FFF2-40B4-BE49-F238E27FC236}">
                <a16:creationId xmlns:a16="http://schemas.microsoft.com/office/drawing/2014/main" id="{F1E828F2-B136-4509-974A-078B79029670}"/>
              </a:ext>
            </a:extLst>
          </p:cNvPr>
          <p:cNvSpPr/>
          <p:nvPr/>
        </p:nvSpPr>
        <p:spPr>
          <a:xfrm>
            <a:off x="5959118" y="2875002"/>
            <a:ext cx="4917440" cy="1107996"/>
          </a:xfrm>
          <a:prstGeom prst="rect">
            <a:avLst/>
          </a:prstGeom>
        </p:spPr>
        <p:txBody>
          <a:bodyPr wrap="square">
            <a:spAutoFit/>
          </a:bodyPr>
          <a:lstStyle/>
          <a:p>
            <a:pPr lvl="0" algn="dist" eaLnBrk="0" fontAlgn="base" hangingPunct="0">
              <a:spcBef>
                <a:spcPct val="0"/>
              </a:spcBef>
              <a:spcAft>
                <a:spcPct val="0"/>
              </a:spcAft>
              <a:defRPr/>
            </a:pPr>
            <a:r>
              <a:rPr lang="zh-CN" altLang="en-US" sz="6600" b="1"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研究背景</a:t>
            </a:r>
          </a:p>
        </p:txBody>
      </p:sp>
    </p:spTree>
    <p:extLst>
      <p:ext uri="{BB962C8B-B14F-4D97-AF65-F5344CB8AC3E}">
        <p14:creationId xmlns:p14="http://schemas.microsoft.com/office/powerpoint/2010/main" val="1736263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a:extLst>
              <a:ext uri="{FF2B5EF4-FFF2-40B4-BE49-F238E27FC236}">
                <a16:creationId xmlns:a16="http://schemas.microsoft.com/office/drawing/2014/main" id="{EE7BBCA5-8D6E-4C38-B6A6-E3BD9D816A0B}"/>
              </a:ext>
            </a:extLst>
          </p:cNvPr>
          <p:cNvSpPr/>
          <p:nvPr/>
        </p:nvSpPr>
        <p:spPr>
          <a:xfrm>
            <a:off x="440924" y="2916597"/>
            <a:ext cx="11310152" cy="3377671"/>
          </a:xfrm>
          <a:prstGeom prst="roundRect">
            <a:avLst>
              <a:gd name="adj" fmla="val 3715"/>
            </a:avLst>
          </a:prstGeom>
          <a:solidFill>
            <a:schemeClr val="bg1"/>
          </a:solidFill>
          <a:ln>
            <a:noFill/>
          </a:ln>
          <a:effectLst>
            <a:outerShdw blurRad="25400" sx="101000" sy="101000" algn="ctr" rotWithShape="0">
              <a:schemeClr val="bg1">
                <a:lumMod val="6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099E9EAD-6342-4261-80C4-FE3A66F5857F}"/>
              </a:ext>
            </a:extLst>
          </p:cNvPr>
          <p:cNvSpPr/>
          <p:nvPr/>
        </p:nvSpPr>
        <p:spPr>
          <a:xfrm>
            <a:off x="679048" y="989750"/>
            <a:ext cx="10833903" cy="988347"/>
          </a:xfrm>
          <a:prstGeom prst="rect">
            <a:avLst/>
          </a:prstGeom>
        </p:spPr>
        <p:txBody>
          <a:bodyPr wrap="square">
            <a:spAutoFit/>
          </a:bodyPr>
          <a:lstStyle/>
          <a:p>
            <a:pPr algn="ctr">
              <a:lnSpc>
                <a:spcPct val="150000"/>
              </a:lnSpc>
              <a:defRPr/>
            </a:pPr>
            <a:r>
              <a:rPr lang="zh-CN" altLang="en-US" sz="4400" b="1" kern="0" spc="225" dirty="0">
                <a:solidFill>
                  <a:prstClr val="white"/>
                </a:solidFill>
                <a:latin typeface="微软雅黑" panose="020B0503020204020204" pitchFamily="34" charset="-122"/>
                <a:ea typeface="微软雅黑" panose="020B0503020204020204" pitchFamily="34" charset="-122"/>
              </a:rPr>
              <a:t>单击输入内容单击输入内容</a:t>
            </a:r>
            <a:endParaRPr kumimoji="0" lang="zh-CN" altLang="en-US" sz="2800" b="1" i="0" u="none" strike="noStrike" kern="0" cap="none" spc="225"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1" name="矩形 10">
            <a:extLst>
              <a:ext uri="{FF2B5EF4-FFF2-40B4-BE49-F238E27FC236}">
                <a16:creationId xmlns:a16="http://schemas.microsoft.com/office/drawing/2014/main" id="{97E3B05C-E39C-432C-94B5-78054F981B5D}"/>
              </a:ext>
            </a:extLst>
          </p:cNvPr>
          <p:cNvSpPr/>
          <p:nvPr/>
        </p:nvSpPr>
        <p:spPr>
          <a:xfrm>
            <a:off x="724855" y="2092397"/>
            <a:ext cx="10742287" cy="824200"/>
          </a:xfrm>
          <a:prstGeom prst="rect">
            <a:avLst/>
          </a:prstGeom>
        </p:spPr>
        <p:txBody>
          <a:bodyPr wrap="square">
            <a:spAutoFit/>
          </a:bodyPr>
          <a:lstStyle/>
          <a:p>
            <a:pPr algn="ctr">
              <a:lnSpc>
                <a:spcPct val="150000"/>
              </a:lnSpc>
              <a:defRPr/>
            </a:pPr>
            <a:r>
              <a:rPr lang="zh-CN" altLang="en-US" sz="1100" b="1" kern="0" spc="225" dirty="0">
                <a:solidFill>
                  <a:prstClr val="white"/>
                </a:solidFill>
                <a:latin typeface="微软雅黑" panose="020B0503020204020204" pitchFamily="34" charset="-122"/>
                <a:ea typeface="微软雅黑" panose="020B0503020204020204" pitchFamily="34" charset="-122"/>
              </a:rPr>
              <a:t>单击输入内容单击输入内容单击输入内容单击输入内容</a:t>
            </a:r>
            <a:endParaRPr lang="zh-CN" altLang="en-US" sz="800" b="1" kern="0" spc="225" dirty="0">
              <a:solidFill>
                <a:prstClr val="white"/>
              </a:solidFill>
              <a:latin typeface="微软雅黑" panose="020B0503020204020204" pitchFamily="34" charset="-122"/>
              <a:ea typeface="微软雅黑" panose="020B0503020204020204" pitchFamily="34" charset="-122"/>
            </a:endParaRPr>
          </a:p>
          <a:p>
            <a:pPr algn="ctr">
              <a:lnSpc>
                <a:spcPct val="150000"/>
              </a:lnSpc>
              <a:defRPr/>
            </a:pPr>
            <a:r>
              <a:rPr lang="zh-CN" altLang="en-US" sz="1100" b="1" kern="0" spc="225" dirty="0">
                <a:solidFill>
                  <a:prstClr val="white"/>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a:t>
            </a:r>
            <a:endParaRPr lang="zh-CN" altLang="en-US" sz="800" b="1" kern="0" spc="225" dirty="0">
              <a:solidFill>
                <a:prstClr val="white"/>
              </a:solidFill>
              <a:latin typeface="微软雅黑" panose="020B0503020204020204" pitchFamily="34" charset="-122"/>
              <a:ea typeface="微软雅黑" panose="020B0503020204020204" pitchFamily="34" charset="-122"/>
            </a:endParaRPr>
          </a:p>
          <a:p>
            <a:pPr algn="ctr">
              <a:lnSpc>
                <a:spcPct val="150000"/>
              </a:lnSpc>
              <a:defRPr/>
            </a:pPr>
            <a:endParaRPr lang="zh-CN" altLang="en-US" sz="1100" b="1" kern="0" spc="225" dirty="0">
              <a:solidFill>
                <a:prstClr val="white"/>
              </a:solidFill>
              <a:latin typeface="微软雅黑" panose="020B0503020204020204" pitchFamily="34" charset="-122"/>
              <a:ea typeface="微软雅黑" panose="020B0503020204020204" pitchFamily="34" charset="-122"/>
            </a:endParaRPr>
          </a:p>
        </p:txBody>
      </p:sp>
      <p:grpSp>
        <p:nvGrpSpPr>
          <p:cNvPr id="12" name="组合 11">
            <a:extLst>
              <a:ext uri="{FF2B5EF4-FFF2-40B4-BE49-F238E27FC236}">
                <a16:creationId xmlns:a16="http://schemas.microsoft.com/office/drawing/2014/main" id="{0A16813E-2104-4C3D-9EB1-946786001234}"/>
              </a:ext>
            </a:extLst>
          </p:cNvPr>
          <p:cNvGrpSpPr/>
          <p:nvPr/>
        </p:nvGrpSpPr>
        <p:grpSpPr>
          <a:xfrm>
            <a:off x="1080631" y="3346068"/>
            <a:ext cx="2155156" cy="2545247"/>
            <a:chOff x="803609" y="3315835"/>
            <a:chExt cx="2155156" cy="2545247"/>
          </a:xfrm>
        </p:grpSpPr>
        <p:sp>
          <p:nvSpPr>
            <p:cNvPr id="17" name="KSO_Shape">
              <a:extLst>
                <a:ext uri="{FF2B5EF4-FFF2-40B4-BE49-F238E27FC236}">
                  <a16:creationId xmlns:a16="http://schemas.microsoft.com/office/drawing/2014/main" id="{20411D45-7A93-41F9-BB1D-E5326B4E9B99}"/>
                </a:ext>
              </a:extLst>
            </p:cNvPr>
            <p:cNvSpPr/>
            <p:nvPr/>
          </p:nvSpPr>
          <p:spPr>
            <a:xfrm>
              <a:off x="1743075" y="3315835"/>
              <a:ext cx="276225" cy="424962"/>
            </a:xfrm>
            <a:custGeom>
              <a:avLst/>
              <a:gdLst>
                <a:gd name="connsiteX0" fmla="*/ 1569114 w 3604952"/>
                <a:gd name="connsiteY0" fmla="*/ 5211012 h 5550702"/>
                <a:gd name="connsiteX1" fmla="*/ 2035839 w 3604952"/>
                <a:gd name="connsiteY1" fmla="*/ 5211012 h 5550702"/>
                <a:gd name="connsiteX2" fmla="*/ 2035839 w 3604952"/>
                <a:gd name="connsiteY2" fmla="*/ 5550702 h 5550702"/>
                <a:gd name="connsiteX3" fmla="*/ 1569114 w 3604952"/>
                <a:gd name="connsiteY3" fmla="*/ 5550702 h 5550702"/>
                <a:gd name="connsiteX4" fmla="*/ 1045239 w 3604952"/>
                <a:gd name="connsiteY4" fmla="*/ 4710950 h 5550702"/>
                <a:gd name="connsiteX5" fmla="*/ 2559714 w 3604952"/>
                <a:gd name="connsiteY5" fmla="*/ 4710950 h 5550702"/>
                <a:gd name="connsiteX6" fmla="*/ 2559714 w 3604952"/>
                <a:gd name="connsiteY6" fmla="*/ 4972888 h 5550702"/>
                <a:gd name="connsiteX7" fmla="*/ 1045239 w 3604952"/>
                <a:gd name="connsiteY7" fmla="*/ 4972888 h 5550702"/>
                <a:gd name="connsiteX8" fmla="*/ 1045239 w 3604952"/>
                <a:gd name="connsiteY8" fmla="*/ 4210887 h 5550702"/>
                <a:gd name="connsiteX9" fmla="*/ 2559714 w 3604952"/>
                <a:gd name="connsiteY9" fmla="*/ 4210887 h 5550702"/>
                <a:gd name="connsiteX10" fmla="*/ 2559714 w 3604952"/>
                <a:gd name="connsiteY10" fmla="*/ 4472825 h 5550702"/>
                <a:gd name="connsiteX11" fmla="*/ 1045239 w 3604952"/>
                <a:gd name="connsiteY11" fmla="*/ 4472825 h 5550702"/>
                <a:gd name="connsiteX12" fmla="*/ 1802476 w 3604952"/>
                <a:gd name="connsiteY12" fmla="*/ 0 h 5550702"/>
                <a:gd name="connsiteX13" fmla="*/ 3604952 w 3604952"/>
                <a:gd name="connsiteY13" fmla="*/ 1857794 h 5550702"/>
                <a:gd name="connsiteX14" fmla="*/ 2661643 w 3604952"/>
                <a:gd name="connsiteY14" fmla="*/ 3491362 h 5550702"/>
                <a:gd name="connsiteX15" fmla="*/ 2559714 w 3604952"/>
                <a:gd name="connsiteY15" fmla="*/ 3541971 h 5550702"/>
                <a:gd name="connsiteX16" fmla="*/ 2559714 w 3604952"/>
                <a:gd name="connsiteY16" fmla="*/ 3972762 h 5550702"/>
                <a:gd name="connsiteX17" fmla="*/ 1045239 w 3604952"/>
                <a:gd name="connsiteY17" fmla="*/ 3972762 h 5550702"/>
                <a:gd name="connsiteX18" fmla="*/ 1045239 w 3604952"/>
                <a:gd name="connsiteY18" fmla="*/ 3541971 h 5550702"/>
                <a:gd name="connsiteX19" fmla="*/ 943309 w 3604952"/>
                <a:gd name="connsiteY19" fmla="*/ 3491362 h 5550702"/>
                <a:gd name="connsiteX20" fmla="*/ 0 w 3604952"/>
                <a:gd name="connsiteY20" fmla="*/ 1857794 h 5550702"/>
                <a:gd name="connsiteX21" fmla="*/ 1802476 w 3604952"/>
                <a:gd name="connsiteY21" fmla="*/ 0 h 555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604952" h="5550702">
                  <a:moveTo>
                    <a:pt x="1569114" y="5211012"/>
                  </a:moveTo>
                  <a:lnTo>
                    <a:pt x="2035839" y="5211012"/>
                  </a:lnTo>
                  <a:lnTo>
                    <a:pt x="2035839" y="5550702"/>
                  </a:lnTo>
                  <a:lnTo>
                    <a:pt x="1569114" y="5550702"/>
                  </a:lnTo>
                  <a:close/>
                  <a:moveTo>
                    <a:pt x="1045239" y="4710950"/>
                  </a:moveTo>
                  <a:lnTo>
                    <a:pt x="2559714" y="4710950"/>
                  </a:lnTo>
                  <a:lnTo>
                    <a:pt x="2559714" y="4972888"/>
                  </a:lnTo>
                  <a:lnTo>
                    <a:pt x="1045239" y="4972888"/>
                  </a:lnTo>
                  <a:close/>
                  <a:moveTo>
                    <a:pt x="1045239" y="4210887"/>
                  </a:moveTo>
                  <a:lnTo>
                    <a:pt x="2559714" y="4210887"/>
                  </a:lnTo>
                  <a:lnTo>
                    <a:pt x="2559714" y="4472825"/>
                  </a:lnTo>
                  <a:lnTo>
                    <a:pt x="1045239" y="4472825"/>
                  </a:lnTo>
                  <a:close/>
                  <a:moveTo>
                    <a:pt x="1802476" y="0"/>
                  </a:moveTo>
                  <a:cubicBezTo>
                    <a:pt x="2797956" y="0"/>
                    <a:pt x="3604952" y="831763"/>
                    <a:pt x="3604952" y="1857794"/>
                  </a:cubicBezTo>
                  <a:cubicBezTo>
                    <a:pt x="3604952" y="2563190"/>
                    <a:pt x="3223520" y="3176765"/>
                    <a:pt x="2661643" y="3491362"/>
                  </a:cubicBezTo>
                  <a:lnTo>
                    <a:pt x="2559714" y="3541971"/>
                  </a:lnTo>
                  <a:lnTo>
                    <a:pt x="2559714" y="3972762"/>
                  </a:lnTo>
                  <a:lnTo>
                    <a:pt x="1045239" y="3972762"/>
                  </a:lnTo>
                  <a:lnTo>
                    <a:pt x="1045239" y="3541971"/>
                  </a:lnTo>
                  <a:lnTo>
                    <a:pt x="943309" y="3491362"/>
                  </a:lnTo>
                  <a:cubicBezTo>
                    <a:pt x="381432" y="3176765"/>
                    <a:pt x="0" y="2563190"/>
                    <a:pt x="0" y="1857794"/>
                  </a:cubicBezTo>
                  <a:cubicBezTo>
                    <a:pt x="0" y="831763"/>
                    <a:pt x="806996" y="0"/>
                    <a:pt x="1802476" y="0"/>
                  </a:cubicBez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bIns="720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sp>
          <p:nvSpPr>
            <p:cNvPr id="18" name="Text Box 17">
              <a:extLst>
                <a:ext uri="{FF2B5EF4-FFF2-40B4-BE49-F238E27FC236}">
                  <a16:creationId xmlns:a16="http://schemas.microsoft.com/office/drawing/2014/main" id="{E054936A-B67A-478F-8B63-CEDDC36DA844}"/>
                </a:ext>
              </a:extLst>
            </p:cNvPr>
            <p:cNvSpPr txBox="1">
              <a:spLocks noChangeArrowheads="1"/>
            </p:cNvSpPr>
            <p:nvPr/>
          </p:nvSpPr>
          <p:spPr bwMode="auto">
            <a:xfrm>
              <a:off x="803609" y="3909202"/>
              <a:ext cx="215515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bg1"/>
                  </a:solidFill>
                  <a:latin typeface="黑体" panose="02010609060101010101" pitchFamily="49" charset="-122"/>
                  <a:ea typeface="宋体" panose="02010600030101010101" pitchFamily="2" charset="-122"/>
                </a:defRPr>
              </a:lvl1pPr>
              <a:lvl2pPr marL="742950" indent="-285750">
                <a:defRPr b="1">
                  <a:solidFill>
                    <a:schemeClr val="bg1"/>
                  </a:solidFill>
                  <a:latin typeface="黑体" panose="02010609060101010101" pitchFamily="49" charset="-122"/>
                  <a:ea typeface="宋体" panose="02010600030101010101" pitchFamily="2" charset="-122"/>
                </a:defRPr>
              </a:lvl2pPr>
              <a:lvl3pPr marL="1143000" indent="-228600">
                <a:defRPr b="1">
                  <a:solidFill>
                    <a:schemeClr val="bg1"/>
                  </a:solidFill>
                  <a:latin typeface="黑体" panose="02010609060101010101" pitchFamily="49" charset="-122"/>
                  <a:ea typeface="宋体" panose="02010600030101010101" pitchFamily="2" charset="-122"/>
                </a:defRPr>
              </a:lvl3pPr>
              <a:lvl4pPr marL="1600200" indent="-228600">
                <a:defRPr b="1">
                  <a:solidFill>
                    <a:schemeClr val="bg1"/>
                  </a:solidFill>
                  <a:latin typeface="黑体" panose="02010609060101010101" pitchFamily="49" charset="-122"/>
                  <a:ea typeface="宋体" panose="02010600030101010101" pitchFamily="2" charset="-122"/>
                </a:defRPr>
              </a:lvl4pPr>
              <a:lvl5pPr marL="2057400" indent="-228600">
                <a:defRPr b="1">
                  <a:solidFill>
                    <a:schemeClr val="bg1"/>
                  </a:solidFill>
                  <a:latin typeface="黑体" panose="02010609060101010101" pitchFamily="49" charset="-122"/>
                  <a:ea typeface="宋体" panose="02010600030101010101" pitchFamily="2" charset="-122"/>
                </a:defRPr>
              </a:lvl5pPr>
              <a:lvl6pPr marL="25146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6pPr>
              <a:lvl7pPr marL="29718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7pPr>
              <a:lvl8pPr marL="34290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8pPr>
              <a:lvl9pPr marL="38862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defRPr/>
              </a:pPr>
              <a:r>
                <a:rPr lang="zh-CN" altLang="en-US"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重要内容</a:t>
              </a:r>
              <a:endParaRPr kumimoji="0" lang="zh-CN" altLang="en-US" sz="24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0" name="矩形 19">
              <a:extLst>
                <a:ext uri="{FF2B5EF4-FFF2-40B4-BE49-F238E27FC236}">
                  <a16:creationId xmlns:a16="http://schemas.microsoft.com/office/drawing/2014/main" id="{8084205B-AEF4-4CCD-B04A-5EA61FCB2E0A}"/>
                </a:ext>
              </a:extLst>
            </p:cNvPr>
            <p:cNvSpPr/>
            <p:nvPr/>
          </p:nvSpPr>
          <p:spPr>
            <a:xfrm>
              <a:off x="997595" y="4529051"/>
              <a:ext cx="1767185" cy="1332031"/>
            </a:xfrm>
            <a:prstGeom prst="rect">
              <a:avLst/>
            </a:prstGeom>
          </p:spPr>
          <p:txBody>
            <a:bodyPr wrap="square">
              <a:spAutoFit/>
            </a:bodyPr>
            <a:lstStyle/>
            <a:p>
              <a:pPr algn="ctr">
                <a:lnSpc>
                  <a:spcPct val="150000"/>
                </a:lnSpc>
                <a:defRPr/>
              </a:pPr>
              <a:r>
                <a:rPr lang="zh-CN" altLang="en-US" sz="1100" b="1" kern="0" spc="225" dirty="0">
                  <a:solidFill>
                    <a:schemeClr val="tx1">
                      <a:lumMod val="95000"/>
                      <a:lumOff val="5000"/>
                    </a:schemeClr>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a:t>
              </a:r>
            </a:p>
          </p:txBody>
        </p:sp>
      </p:grpSp>
      <p:grpSp>
        <p:nvGrpSpPr>
          <p:cNvPr id="16" name="组合 15">
            <a:extLst>
              <a:ext uri="{FF2B5EF4-FFF2-40B4-BE49-F238E27FC236}">
                <a16:creationId xmlns:a16="http://schemas.microsoft.com/office/drawing/2014/main" id="{569CF4B9-0656-4DCB-AC1A-42F90F1E0C72}"/>
              </a:ext>
            </a:extLst>
          </p:cNvPr>
          <p:cNvGrpSpPr/>
          <p:nvPr/>
        </p:nvGrpSpPr>
        <p:grpSpPr>
          <a:xfrm>
            <a:off x="6331019" y="3308566"/>
            <a:ext cx="2155156" cy="2599723"/>
            <a:chOff x="6053997" y="3278333"/>
            <a:chExt cx="2155156" cy="2599723"/>
          </a:xfrm>
        </p:grpSpPr>
        <p:grpSp>
          <p:nvGrpSpPr>
            <p:cNvPr id="27" name="组合 26">
              <a:extLst>
                <a:ext uri="{FF2B5EF4-FFF2-40B4-BE49-F238E27FC236}">
                  <a16:creationId xmlns:a16="http://schemas.microsoft.com/office/drawing/2014/main" id="{35A00622-F656-4F1A-B366-B5F4A4508742}"/>
                </a:ext>
              </a:extLst>
            </p:cNvPr>
            <p:cNvGrpSpPr/>
            <p:nvPr/>
          </p:nvGrpSpPr>
          <p:grpSpPr>
            <a:xfrm>
              <a:off x="6053997" y="3926176"/>
              <a:ext cx="2155156" cy="1951880"/>
              <a:chOff x="803609" y="3909202"/>
              <a:chExt cx="2155156" cy="1951880"/>
            </a:xfrm>
          </p:grpSpPr>
          <p:sp>
            <p:nvSpPr>
              <p:cNvPr id="29" name="Text Box 17">
                <a:extLst>
                  <a:ext uri="{FF2B5EF4-FFF2-40B4-BE49-F238E27FC236}">
                    <a16:creationId xmlns:a16="http://schemas.microsoft.com/office/drawing/2014/main" id="{32185172-5DBD-4324-B8DD-16D7B0381DE0}"/>
                  </a:ext>
                </a:extLst>
              </p:cNvPr>
              <p:cNvSpPr txBox="1">
                <a:spLocks noChangeArrowheads="1"/>
              </p:cNvSpPr>
              <p:nvPr/>
            </p:nvSpPr>
            <p:spPr bwMode="auto">
              <a:xfrm>
                <a:off x="803609" y="3909202"/>
                <a:ext cx="215515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bg1"/>
                    </a:solidFill>
                    <a:latin typeface="黑体" panose="02010609060101010101" pitchFamily="49" charset="-122"/>
                    <a:ea typeface="宋体" panose="02010600030101010101" pitchFamily="2" charset="-122"/>
                  </a:defRPr>
                </a:lvl1pPr>
                <a:lvl2pPr marL="742950" indent="-285750">
                  <a:defRPr b="1">
                    <a:solidFill>
                      <a:schemeClr val="bg1"/>
                    </a:solidFill>
                    <a:latin typeface="黑体" panose="02010609060101010101" pitchFamily="49" charset="-122"/>
                    <a:ea typeface="宋体" panose="02010600030101010101" pitchFamily="2" charset="-122"/>
                  </a:defRPr>
                </a:lvl2pPr>
                <a:lvl3pPr marL="1143000" indent="-228600">
                  <a:defRPr b="1">
                    <a:solidFill>
                      <a:schemeClr val="bg1"/>
                    </a:solidFill>
                    <a:latin typeface="黑体" panose="02010609060101010101" pitchFamily="49" charset="-122"/>
                    <a:ea typeface="宋体" panose="02010600030101010101" pitchFamily="2" charset="-122"/>
                  </a:defRPr>
                </a:lvl3pPr>
                <a:lvl4pPr marL="1600200" indent="-228600">
                  <a:defRPr b="1">
                    <a:solidFill>
                      <a:schemeClr val="bg1"/>
                    </a:solidFill>
                    <a:latin typeface="黑体" panose="02010609060101010101" pitchFamily="49" charset="-122"/>
                    <a:ea typeface="宋体" panose="02010600030101010101" pitchFamily="2" charset="-122"/>
                  </a:defRPr>
                </a:lvl4pPr>
                <a:lvl5pPr marL="2057400" indent="-228600">
                  <a:defRPr b="1">
                    <a:solidFill>
                      <a:schemeClr val="bg1"/>
                    </a:solidFill>
                    <a:latin typeface="黑体" panose="02010609060101010101" pitchFamily="49" charset="-122"/>
                    <a:ea typeface="宋体" panose="02010600030101010101" pitchFamily="2" charset="-122"/>
                  </a:defRPr>
                </a:lvl5pPr>
                <a:lvl6pPr marL="25146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6pPr>
                <a:lvl7pPr marL="29718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7pPr>
                <a:lvl8pPr marL="34290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8pPr>
                <a:lvl9pPr marL="38862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defRPr/>
                </a:pPr>
                <a:r>
                  <a:rPr lang="zh-CN" altLang="en-US"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重要内容</a:t>
                </a:r>
                <a:endParaRPr kumimoji="0" lang="zh-CN" altLang="en-US" sz="24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0" name="矩形 29">
                <a:extLst>
                  <a:ext uri="{FF2B5EF4-FFF2-40B4-BE49-F238E27FC236}">
                    <a16:creationId xmlns:a16="http://schemas.microsoft.com/office/drawing/2014/main" id="{8B4807E9-6E35-4ACC-B9E3-3E924CA8400E}"/>
                  </a:ext>
                </a:extLst>
              </p:cNvPr>
              <p:cNvSpPr/>
              <p:nvPr/>
            </p:nvSpPr>
            <p:spPr>
              <a:xfrm>
                <a:off x="997595" y="4529051"/>
                <a:ext cx="1767185" cy="1332031"/>
              </a:xfrm>
              <a:prstGeom prst="rect">
                <a:avLst/>
              </a:prstGeom>
            </p:spPr>
            <p:txBody>
              <a:bodyPr wrap="square">
                <a:spAutoFit/>
              </a:bodyPr>
              <a:lstStyle/>
              <a:p>
                <a:pPr algn="ctr">
                  <a:lnSpc>
                    <a:spcPct val="150000"/>
                  </a:lnSpc>
                  <a:defRPr/>
                </a:pPr>
                <a:r>
                  <a:rPr lang="zh-CN" altLang="en-US" sz="1100" b="1" kern="0" spc="225" dirty="0">
                    <a:solidFill>
                      <a:schemeClr val="tx1">
                        <a:lumMod val="95000"/>
                        <a:lumOff val="5000"/>
                      </a:schemeClr>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a:t>
                </a:r>
              </a:p>
            </p:txBody>
          </p:sp>
        </p:grpSp>
        <p:pic>
          <p:nvPicPr>
            <p:cNvPr id="35" name="图形 34">
              <a:extLst>
                <a:ext uri="{FF2B5EF4-FFF2-40B4-BE49-F238E27FC236}">
                  <a16:creationId xmlns:a16="http://schemas.microsoft.com/office/drawing/2014/main" id="{9F884DE4-59F3-4FC8-BEAB-56A79A57562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99728" y="3278333"/>
              <a:ext cx="463694" cy="463694"/>
            </a:xfrm>
            <a:prstGeom prst="rect">
              <a:avLst/>
            </a:prstGeom>
          </p:spPr>
        </p:pic>
      </p:grpSp>
      <p:grpSp>
        <p:nvGrpSpPr>
          <p:cNvPr id="14" name="组合 13">
            <a:extLst>
              <a:ext uri="{FF2B5EF4-FFF2-40B4-BE49-F238E27FC236}">
                <a16:creationId xmlns:a16="http://schemas.microsoft.com/office/drawing/2014/main" id="{EF6875B6-92F2-4F2E-A75F-3FB82A1A5E9C}"/>
              </a:ext>
            </a:extLst>
          </p:cNvPr>
          <p:cNvGrpSpPr/>
          <p:nvPr/>
        </p:nvGrpSpPr>
        <p:grpSpPr>
          <a:xfrm>
            <a:off x="3705825" y="3346068"/>
            <a:ext cx="2155156" cy="2545247"/>
            <a:chOff x="3428803" y="3315835"/>
            <a:chExt cx="2155156" cy="2545247"/>
          </a:xfrm>
        </p:grpSpPr>
        <p:grpSp>
          <p:nvGrpSpPr>
            <p:cNvPr id="21" name="组合 20">
              <a:extLst>
                <a:ext uri="{FF2B5EF4-FFF2-40B4-BE49-F238E27FC236}">
                  <a16:creationId xmlns:a16="http://schemas.microsoft.com/office/drawing/2014/main" id="{A9BA3D23-D7EF-4986-95A1-7AFBFECF0E94}"/>
                </a:ext>
              </a:extLst>
            </p:cNvPr>
            <p:cNvGrpSpPr/>
            <p:nvPr/>
          </p:nvGrpSpPr>
          <p:grpSpPr>
            <a:xfrm>
              <a:off x="3428803" y="3909202"/>
              <a:ext cx="2155156" cy="1951880"/>
              <a:chOff x="803609" y="3909202"/>
              <a:chExt cx="2155156" cy="1951880"/>
            </a:xfrm>
          </p:grpSpPr>
          <p:sp>
            <p:nvSpPr>
              <p:cNvPr id="23" name="Text Box 17">
                <a:extLst>
                  <a:ext uri="{FF2B5EF4-FFF2-40B4-BE49-F238E27FC236}">
                    <a16:creationId xmlns:a16="http://schemas.microsoft.com/office/drawing/2014/main" id="{51161A1D-9902-48F9-A275-6526A525CD77}"/>
                  </a:ext>
                </a:extLst>
              </p:cNvPr>
              <p:cNvSpPr txBox="1">
                <a:spLocks noChangeArrowheads="1"/>
              </p:cNvSpPr>
              <p:nvPr/>
            </p:nvSpPr>
            <p:spPr bwMode="auto">
              <a:xfrm>
                <a:off x="803609" y="3909202"/>
                <a:ext cx="215515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bg1"/>
                    </a:solidFill>
                    <a:latin typeface="黑体" panose="02010609060101010101" pitchFamily="49" charset="-122"/>
                    <a:ea typeface="宋体" panose="02010600030101010101" pitchFamily="2" charset="-122"/>
                  </a:defRPr>
                </a:lvl1pPr>
                <a:lvl2pPr marL="742950" indent="-285750">
                  <a:defRPr b="1">
                    <a:solidFill>
                      <a:schemeClr val="bg1"/>
                    </a:solidFill>
                    <a:latin typeface="黑体" panose="02010609060101010101" pitchFamily="49" charset="-122"/>
                    <a:ea typeface="宋体" panose="02010600030101010101" pitchFamily="2" charset="-122"/>
                  </a:defRPr>
                </a:lvl2pPr>
                <a:lvl3pPr marL="1143000" indent="-228600">
                  <a:defRPr b="1">
                    <a:solidFill>
                      <a:schemeClr val="bg1"/>
                    </a:solidFill>
                    <a:latin typeface="黑体" panose="02010609060101010101" pitchFamily="49" charset="-122"/>
                    <a:ea typeface="宋体" panose="02010600030101010101" pitchFamily="2" charset="-122"/>
                  </a:defRPr>
                </a:lvl3pPr>
                <a:lvl4pPr marL="1600200" indent="-228600">
                  <a:defRPr b="1">
                    <a:solidFill>
                      <a:schemeClr val="bg1"/>
                    </a:solidFill>
                    <a:latin typeface="黑体" panose="02010609060101010101" pitchFamily="49" charset="-122"/>
                    <a:ea typeface="宋体" panose="02010600030101010101" pitchFamily="2" charset="-122"/>
                  </a:defRPr>
                </a:lvl4pPr>
                <a:lvl5pPr marL="2057400" indent="-228600">
                  <a:defRPr b="1">
                    <a:solidFill>
                      <a:schemeClr val="bg1"/>
                    </a:solidFill>
                    <a:latin typeface="黑体" panose="02010609060101010101" pitchFamily="49" charset="-122"/>
                    <a:ea typeface="宋体" panose="02010600030101010101" pitchFamily="2" charset="-122"/>
                  </a:defRPr>
                </a:lvl5pPr>
                <a:lvl6pPr marL="25146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6pPr>
                <a:lvl7pPr marL="29718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7pPr>
                <a:lvl8pPr marL="34290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8pPr>
                <a:lvl9pPr marL="38862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defRPr/>
                </a:pPr>
                <a:r>
                  <a:rPr lang="zh-CN" altLang="en-US"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重要内容</a:t>
                </a:r>
                <a:endParaRPr kumimoji="0" lang="zh-CN" altLang="en-US" sz="24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5" name="矩形 24">
                <a:extLst>
                  <a:ext uri="{FF2B5EF4-FFF2-40B4-BE49-F238E27FC236}">
                    <a16:creationId xmlns:a16="http://schemas.microsoft.com/office/drawing/2014/main" id="{5CD851E3-521A-4686-8C6B-BED8CFA72828}"/>
                  </a:ext>
                </a:extLst>
              </p:cNvPr>
              <p:cNvSpPr/>
              <p:nvPr/>
            </p:nvSpPr>
            <p:spPr>
              <a:xfrm>
                <a:off x="997595" y="4529051"/>
                <a:ext cx="1767185" cy="1332031"/>
              </a:xfrm>
              <a:prstGeom prst="rect">
                <a:avLst/>
              </a:prstGeom>
            </p:spPr>
            <p:txBody>
              <a:bodyPr wrap="square">
                <a:spAutoFit/>
              </a:bodyPr>
              <a:lstStyle/>
              <a:p>
                <a:pPr algn="ctr">
                  <a:lnSpc>
                    <a:spcPct val="150000"/>
                  </a:lnSpc>
                  <a:defRPr/>
                </a:pPr>
                <a:r>
                  <a:rPr lang="zh-CN" altLang="en-US" sz="1100" b="1" kern="0" spc="225" dirty="0">
                    <a:solidFill>
                      <a:schemeClr val="tx1">
                        <a:lumMod val="95000"/>
                        <a:lumOff val="5000"/>
                      </a:schemeClr>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a:t>
                </a:r>
              </a:p>
            </p:txBody>
          </p:sp>
        </p:grpSp>
        <p:pic>
          <p:nvPicPr>
            <p:cNvPr id="36" name="图形 35">
              <a:extLst>
                <a:ext uri="{FF2B5EF4-FFF2-40B4-BE49-F238E27FC236}">
                  <a16:creationId xmlns:a16="http://schemas.microsoft.com/office/drawing/2014/main" id="{56A3D72A-DAD1-4A8A-84EB-A9A8B2F5821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274534" y="3315835"/>
              <a:ext cx="463694" cy="463694"/>
            </a:xfrm>
            <a:prstGeom prst="rect">
              <a:avLst/>
            </a:prstGeom>
          </p:spPr>
        </p:pic>
      </p:grpSp>
      <p:grpSp>
        <p:nvGrpSpPr>
          <p:cNvPr id="39" name="组合 38">
            <a:extLst>
              <a:ext uri="{FF2B5EF4-FFF2-40B4-BE49-F238E27FC236}">
                <a16:creationId xmlns:a16="http://schemas.microsoft.com/office/drawing/2014/main" id="{1327FAAC-1286-4394-B699-3D7B9E4F4B94}"/>
              </a:ext>
            </a:extLst>
          </p:cNvPr>
          <p:cNvGrpSpPr/>
          <p:nvPr/>
        </p:nvGrpSpPr>
        <p:grpSpPr>
          <a:xfrm>
            <a:off x="8956214" y="3302575"/>
            <a:ext cx="2155156" cy="2605714"/>
            <a:chOff x="8679192" y="3272342"/>
            <a:chExt cx="2155156" cy="2605714"/>
          </a:xfrm>
        </p:grpSpPr>
        <p:grpSp>
          <p:nvGrpSpPr>
            <p:cNvPr id="31" name="组合 30">
              <a:extLst>
                <a:ext uri="{FF2B5EF4-FFF2-40B4-BE49-F238E27FC236}">
                  <a16:creationId xmlns:a16="http://schemas.microsoft.com/office/drawing/2014/main" id="{F711FCFA-DD90-42A2-B215-6F30B9E64952}"/>
                </a:ext>
              </a:extLst>
            </p:cNvPr>
            <p:cNvGrpSpPr/>
            <p:nvPr/>
          </p:nvGrpSpPr>
          <p:grpSpPr>
            <a:xfrm>
              <a:off x="8679192" y="3926176"/>
              <a:ext cx="2155156" cy="1951880"/>
              <a:chOff x="803609" y="3909202"/>
              <a:chExt cx="2155156" cy="1951880"/>
            </a:xfrm>
          </p:grpSpPr>
          <p:sp>
            <p:nvSpPr>
              <p:cNvPr id="33" name="Text Box 17">
                <a:extLst>
                  <a:ext uri="{FF2B5EF4-FFF2-40B4-BE49-F238E27FC236}">
                    <a16:creationId xmlns:a16="http://schemas.microsoft.com/office/drawing/2014/main" id="{BBC1A879-A4CA-4ABF-809F-B81F619760F8}"/>
                  </a:ext>
                </a:extLst>
              </p:cNvPr>
              <p:cNvSpPr txBox="1">
                <a:spLocks noChangeArrowheads="1"/>
              </p:cNvSpPr>
              <p:nvPr/>
            </p:nvSpPr>
            <p:spPr bwMode="auto">
              <a:xfrm>
                <a:off x="803609" y="3909202"/>
                <a:ext cx="215515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b="1">
                    <a:solidFill>
                      <a:schemeClr val="bg1"/>
                    </a:solidFill>
                    <a:latin typeface="黑体" panose="02010609060101010101" pitchFamily="49" charset="-122"/>
                    <a:ea typeface="宋体" panose="02010600030101010101" pitchFamily="2" charset="-122"/>
                  </a:defRPr>
                </a:lvl1pPr>
                <a:lvl2pPr marL="742950" indent="-285750">
                  <a:defRPr b="1">
                    <a:solidFill>
                      <a:schemeClr val="bg1"/>
                    </a:solidFill>
                    <a:latin typeface="黑体" panose="02010609060101010101" pitchFamily="49" charset="-122"/>
                    <a:ea typeface="宋体" panose="02010600030101010101" pitchFamily="2" charset="-122"/>
                  </a:defRPr>
                </a:lvl2pPr>
                <a:lvl3pPr marL="1143000" indent="-228600">
                  <a:defRPr b="1">
                    <a:solidFill>
                      <a:schemeClr val="bg1"/>
                    </a:solidFill>
                    <a:latin typeface="黑体" panose="02010609060101010101" pitchFamily="49" charset="-122"/>
                    <a:ea typeface="宋体" panose="02010600030101010101" pitchFamily="2" charset="-122"/>
                  </a:defRPr>
                </a:lvl3pPr>
                <a:lvl4pPr marL="1600200" indent="-228600">
                  <a:defRPr b="1">
                    <a:solidFill>
                      <a:schemeClr val="bg1"/>
                    </a:solidFill>
                    <a:latin typeface="黑体" panose="02010609060101010101" pitchFamily="49" charset="-122"/>
                    <a:ea typeface="宋体" panose="02010600030101010101" pitchFamily="2" charset="-122"/>
                  </a:defRPr>
                </a:lvl4pPr>
                <a:lvl5pPr marL="2057400" indent="-228600">
                  <a:defRPr b="1">
                    <a:solidFill>
                      <a:schemeClr val="bg1"/>
                    </a:solidFill>
                    <a:latin typeface="黑体" panose="02010609060101010101" pitchFamily="49" charset="-122"/>
                    <a:ea typeface="宋体" panose="02010600030101010101" pitchFamily="2" charset="-122"/>
                  </a:defRPr>
                </a:lvl5pPr>
                <a:lvl6pPr marL="25146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6pPr>
                <a:lvl7pPr marL="29718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7pPr>
                <a:lvl8pPr marL="34290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8pPr>
                <a:lvl9pPr marL="3886200" indent="-228600" eaLnBrk="0" fontAlgn="base" hangingPunct="0">
                  <a:spcBef>
                    <a:spcPct val="0"/>
                  </a:spcBef>
                  <a:spcAft>
                    <a:spcPct val="0"/>
                  </a:spcAft>
                  <a:defRPr b="1">
                    <a:solidFill>
                      <a:schemeClr val="bg1"/>
                    </a:solidFill>
                    <a:latin typeface="黑体" panose="02010609060101010101" pitchFamily="49" charset="-122"/>
                    <a:ea typeface="宋体" panose="02010600030101010101" pitchFamily="2" charset="-122"/>
                  </a:defRPr>
                </a:lvl9pPr>
              </a:lstStyle>
              <a:p>
                <a:pPr marL="0" marR="0" lvl="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defRPr/>
                </a:pPr>
                <a:r>
                  <a:rPr lang="zh-CN" altLang="en-US" sz="2400" dirty="0">
                    <a:solidFill>
                      <a:srgbClr val="0070C0"/>
                    </a:solidFill>
                    <a:latin typeface="微软雅黑" panose="020B0503020204020204" pitchFamily="34" charset="-122"/>
                    <a:ea typeface="微软雅黑" panose="020B0503020204020204" pitchFamily="34" charset="-122"/>
                    <a:cs typeface="Times New Roman" panose="02020603050405020304" pitchFamily="18" charset="0"/>
                  </a:rPr>
                  <a:t>重要内容</a:t>
                </a:r>
                <a:endParaRPr kumimoji="0" lang="zh-CN" altLang="en-US" sz="24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4" name="矩形 33">
                <a:extLst>
                  <a:ext uri="{FF2B5EF4-FFF2-40B4-BE49-F238E27FC236}">
                    <a16:creationId xmlns:a16="http://schemas.microsoft.com/office/drawing/2014/main" id="{532736E3-22B7-499D-9C0A-8B74F063692B}"/>
                  </a:ext>
                </a:extLst>
              </p:cNvPr>
              <p:cNvSpPr/>
              <p:nvPr/>
            </p:nvSpPr>
            <p:spPr>
              <a:xfrm>
                <a:off x="997595" y="4529051"/>
                <a:ext cx="1767185" cy="1332031"/>
              </a:xfrm>
              <a:prstGeom prst="rect">
                <a:avLst/>
              </a:prstGeom>
            </p:spPr>
            <p:txBody>
              <a:bodyPr wrap="square">
                <a:spAutoFit/>
              </a:bodyPr>
              <a:lstStyle/>
              <a:p>
                <a:pPr algn="ctr">
                  <a:lnSpc>
                    <a:spcPct val="150000"/>
                  </a:lnSpc>
                  <a:defRPr/>
                </a:pPr>
                <a:r>
                  <a:rPr lang="zh-CN" altLang="en-US" sz="1100" b="1" kern="0" spc="225" dirty="0">
                    <a:solidFill>
                      <a:schemeClr val="tx1">
                        <a:lumMod val="95000"/>
                        <a:lumOff val="5000"/>
                      </a:schemeClr>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a:t>
                </a:r>
              </a:p>
            </p:txBody>
          </p:sp>
        </p:grpSp>
        <p:pic>
          <p:nvPicPr>
            <p:cNvPr id="37" name="图形 36">
              <a:extLst>
                <a:ext uri="{FF2B5EF4-FFF2-40B4-BE49-F238E27FC236}">
                  <a16:creationId xmlns:a16="http://schemas.microsoft.com/office/drawing/2014/main" id="{996B7744-F58E-4739-91E1-0EE72BFE905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494531" y="3272342"/>
              <a:ext cx="463694" cy="463694"/>
            </a:xfrm>
            <a:prstGeom prst="rect">
              <a:avLst/>
            </a:prstGeom>
          </p:spPr>
        </p:pic>
      </p:grpSp>
    </p:spTree>
    <p:extLst>
      <p:ext uri="{BB962C8B-B14F-4D97-AF65-F5344CB8AC3E}">
        <p14:creationId xmlns:p14="http://schemas.microsoft.com/office/powerpoint/2010/main" val="3546944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a:extLst>
              <a:ext uri="{FF2B5EF4-FFF2-40B4-BE49-F238E27FC236}">
                <a16:creationId xmlns:a16="http://schemas.microsoft.com/office/drawing/2014/main" id="{8E997719-88CB-46AC-96EF-7C8311B1F9C5}"/>
              </a:ext>
            </a:extLst>
          </p:cNvPr>
          <p:cNvGrpSpPr/>
          <p:nvPr/>
        </p:nvGrpSpPr>
        <p:grpSpPr>
          <a:xfrm>
            <a:off x="6458129" y="1857726"/>
            <a:ext cx="4390105" cy="1905500"/>
            <a:chOff x="821087" y="2215386"/>
            <a:chExt cx="4390105" cy="1598813"/>
          </a:xfrm>
          <a:effectLst>
            <a:outerShdw blurRad="63500" sx="102000" sy="102000" algn="ctr" rotWithShape="0">
              <a:prstClr val="black">
                <a:alpha val="40000"/>
              </a:prstClr>
            </a:outerShdw>
          </a:effectLst>
        </p:grpSpPr>
        <p:sp>
          <p:nvSpPr>
            <p:cNvPr id="5" name="Rectangle 3">
              <a:extLst>
                <a:ext uri="{FF2B5EF4-FFF2-40B4-BE49-F238E27FC236}">
                  <a16:creationId xmlns:a16="http://schemas.microsoft.com/office/drawing/2014/main" id="{3B513BB6-566A-4A60-811D-80C8C58C62B6}"/>
                </a:ext>
              </a:extLst>
            </p:cNvPr>
            <p:cNvSpPr/>
            <p:nvPr/>
          </p:nvSpPr>
          <p:spPr>
            <a:xfrm>
              <a:off x="978405" y="2215386"/>
              <a:ext cx="4232787" cy="1598811"/>
            </a:xfrm>
            <a:prstGeom prst="rect">
              <a:avLst/>
            </a:prstGeom>
            <a:solidFill>
              <a:schemeClr val="bg1"/>
            </a:solidFill>
            <a:ln>
              <a:noFill/>
              <a:headEnd type="none" w="med" len="med"/>
              <a:tailEnd type="none" w="med" len="med"/>
            </a:ln>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wrap="square" lIns="91440" tIns="288000" rIns="91440" bIns="45720" numCol="1" rtlCol="0" anchor="t" anchorCtr="0" compatLnSpc="1">
              <a:prstTxWarp prst="textNoShape">
                <a:avLst/>
              </a:prstTxWarp>
            </a:bodyPr>
            <a:lstStyle/>
            <a:p>
              <a:pPr marL="0" marR="0" lvl="0" indent="0" algn="l" defTabSz="1219170" rtl="0" eaLnBrk="1" fontAlgn="base" latinLnBrk="0" hangingPunct="1">
                <a:lnSpc>
                  <a:spcPct val="130000"/>
                </a:lnSpc>
                <a:spcBef>
                  <a:spcPts val="300"/>
                </a:spcBef>
                <a:spcAft>
                  <a:spcPct val="0"/>
                </a:spcAft>
                <a:buClrTx/>
                <a:buSzTx/>
                <a:buFontTx/>
                <a:buNone/>
                <a:tabLst/>
                <a:defRPr/>
              </a:pPr>
              <a:endParaRPr kumimoji="0" lang="en-US" sz="2200" b="0" i="0" u="none" strike="noStrike" kern="1200" cap="none" spc="0" normalizeH="0" baseline="0" noProof="0" dirty="0">
                <a:ln>
                  <a:noFill/>
                </a:ln>
                <a:solidFill>
                  <a:srgbClr val="FF0000"/>
                </a:solidFill>
                <a:effectLst/>
                <a:uLnTx/>
                <a:uFillTx/>
                <a:latin typeface="Times New Roman" panose="02020603050405020304" pitchFamily="18" charset="0"/>
                <a:ea typeface="SimHei" panose="02010609060101010101" pitchFamily="49" charset="-122"/>
                <a:cs typeface="Times New Roman" panose="02020603050405020304" pitchFamily="18" charset="0"/>
                <a:sym typeface="字魂58号-创中黑" panose="00000500000000000000" pitchFamily="2" charset="-122"/>
              </a:endParaRPr>
            </a:p>
          </p:txBody>
        </p:sp>
        <p:sp>
          <p:nvSpPr>
            <p:cNvPr id="7" name="Rounded Rectangle 13">
              <a:extLst>
                <a:ext uri="{FF2B5EF4-FFF2-40B4-BE49-F238E27FC236}">
                  <a16:creationId xmlns:a16="http://schemas.microsoft.com/office/drawing/2014/main" id="{0D978C95-5771-418C-89BF-D2D3DB27F9E2}"/>
                </a:ext>
              </a:extLst>
            </p:cNvPr>
            <p:cNvSpPr/>
            <p:nvPr/>
          </p:nvSpPr>
          <p:spPr>
            <a:xfrm>
              <a:off x="1120953" y="2773815"/>
              <a:ext cx="590305" cy="481953"/>
            </a:xfrm>
            <a:prstGeom prst="roundRect">
              <a:avLst>
                <a:gd name="adj" fmla="val 7442"/>
              </a:avLst>
            </a:prstGeom>
            <a:gradFill flip="none" rotWithShape="1">
              <a:gsLst>
                <a:gs pos="0">
                  <a:srgbClr val="004C87"/>
                </a:gs>
                <a:gs pos="38000">
                  <a:srgbClr val="005D9D"/>
                </a:gs>
                <a:gs pos="71000">
                  <a:srgbClr val="009FFF"/>
                </a:gs>
                <a:gs pos="100000">
                  <a:srgbClr val="00CEDD"/>
                </a:gs>
              </a:gsLst>
              <a:lin ang="2700000" scaled="1"/>
              <a:tileRect/>
            </a:gradFill>
            <a:ln w="12700" cap="flat" cmpd="sng" algn="ctr">
              <a:noFill/>
              <a:prstDash val="solid"/>
              <a:miter lim="800000"/>
            </a:ln>
            <a:effectLst/>
          </p:spPr>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lumMod val="65000"/>
                    <a:lumOff val="35000"/>
                  </a:prstClr>
                </a:solidFill>
                <a:effectLst/>
                <a:uLnTx/>
                <a:uFillTx/>
                <a:latin typeface="思源黑体 CN Light" panose="020B0300000000000000" pitchFamily="34" charset="-122"/>
                <a:ea typeface="思源黑体 CN Light" panose="020B0300000000000000" pitchFamily="34" charset="-122"/>
                <a:cs typeface="+mn-cs"/>
                <a:sym typeface="字魂58号-创中黑" panose="00000500000000000000" pitchFamily="2" charset="-122"/>
              </a:endParaRPr>
            </a:p>
          </p:txBody>
        </p:sp>
        <p:sp>
          <p:nvSpPr>
            <p:cNvPr id="9" name="矩形 8">
              <a:extLst>
                <a:ext uri="{FF2B5EF4-FFF2-40B4-BE49-F238E27FC236}">
                  <a16:creationId xmlns:a16="http://schemas.microsoft.com/office/drawing/2014/main" id="{FD1AD7B4-4A97-4179-9D1C-1ABEE94A96D4}"/>
                </a:ext>
              </a:extLst>
            </p:cNvPr>
            <p:cNvSpPr/>
            <p:nvPr/>
          </p:nvSpPr>
          <p:spPr>
            <a:xfrm>
              <a:off x="821087" y="2215387"/>
              <a:ext cx="157318" cy="1598812"/>
            </a:xfrm>
            <a:prstGeom prst="rect">
              <a:avLst/>
            </a:prstGeom>
            <a:gradFill flip="none" rotWithShape="1">
              <a:gsLst>
                <a:gs pos="0">
                  <a:srgbClr val="004C87"/>
                </a:gs>
                <a:gs pos="38000">
                  <a:srgbClr val="005D9D"/>
                </a:gs>
                <a:gs pos="71000">
                  <a:srgbClr val="009FFF"/>
                </a:gs>
                <a:gs pos="100000">
                  <a:srgbClr val="00CEDD"/>
                </a:gs>
              </a:gsLst>
              <a:lin ang="2700000" scaled="1"/>
              <a:tileRect/>
            </a:gra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lumMod val="65000"/>
                    <a:lumOff val="35000"/>
                  </a:prstClr>
                </a:solidFill>
                <a:effectLst/>
                <a:uLnTx/>
                <a:uFillTx/>
                <a:latin typeface="等线" panose="020F0502020204030204"/>
                <a:ea typeface="思源黑体 CN Light" panose="020B0300000000000000" pitchFamily="34" charset="-122"/>
                <a:cs typeface="+mn-cs"/>
              </a:endParaRPr>
            </a:p>
          </p:txBody>
        </p:sp>
      </p:grpSp>
      <p:grpSp>
        <p:nvGrpSpPr>
          <p:cNvPr id="11" name="组合 10">
            <a:extLst>
              <a:ext uri="{FF2B5EF4-FFF2-40B4-BE49-F238E27FC236}">
                <a16:creationId xmlns:a16="http://schemas.microsoft.com/office/drawing/2014/main" id="{21BF4BD2-0402-43B0-AE1D-AC0B2B7BB57D}"/>
              </a:ext>
            </a:extLst>
          </p:cNvPr>
          <p:cNvGrpSpPr/>
          <p:nvPr/>
        </p:nvGrpSpPr>
        <p:grpSpPr>
          <a:xfrm>
            <a:off x="1266172" y="1857726"/>
            <a:ext cx="4390105" cy="1905500"/>
            <a:chOff x="821087" y="2215386"/>
            <a:chExt cx="4390105" cy="1598813"/>
          </a:xfrm>
          <a:effectLst>
            <a:outerShdw blurRad="63500" sx="102000" sy="102000" algn="ctr" rotWithShape="0">
              <a:prstClr val="black">
                <a:alpha val="40000"/>
              </a:prstClr>
            </a:outerShdw>
          </a:effectLst>
        </p:grpSpPr>
        <p:sp>
          <p:nvSpPr>
            <p:cNvPr id="12" name="Rectangle 3">
              <a:extLst>
                <a:ext uri="{FF2B5EF4-FFF2-40B4-BE49-F238E27FC236}">
                  <a16:creationId xmlns:a16="http://schemas.microsoft.com/office/drawing/2014/main" id="{63E258FF-BF6F-46EA-A243-B38DA03C27B2}"/>
                </a:ext>
              </a:extLst>
            </p:cNvPr>
            <p:cNvSpPr/>
            <p:nvPr/>
          </p:nvSpPr>
          <p:spPr>
            <a:xfrm>
              <a:off x="978405" y="2215386"/>
              <a:ext cx="4232787" cy="1598811"/>
            </a:xfrm>
            <a:prstGeom prst="rect">
              <a:avLst/>
            </a:prstGeom>
            <a:ln>
              <a:noFill/>
              <a:headEnd type="none" w="med" len="med"/>
              <a:tailEnd type="none" w="med" len="med"/>
            </a:ln>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wrap="square" lIns="91440" tIns="288000" rIns="91440" bIns="45720" numCol="1" rtlCol="0" anchor="t" anchorCtr="0" compatLnSpc="1">
              <a:prstTxWarp prst="textNoShape">
                <a:avLst/>
              </a:prstTxWarp>
            </a:bodyPr>
            <a:lstStyle/>
            <a:p>
              <a:pPr marL="0" marR="0" lvl="0" indent="0" algn="l" defTabSz="1219170" rtl="0" eaLnBrk="1" fontAlgn="base" latinLnBrk="0" hangingPunct="1">
                <a:lnSpc>
                  <a:spcPct val="130000"/>
                </a:lnSpc>
                <a:spcBef>
                  <a:spcPts val="300"/>
                </a:spcBef>
                <a:spcAft>
                  <a:spcPct val="0"/>
                </a:spcAft>
                <a:buClrTx/>
                <a:buSzTx/>
                <a:buFontTx/>
                <a:buNone/>
                <a:tabLst/>
                <a:defRPr/>
              </a:pPr>
              <a:endParaRPr kumimoji="0" lang="en-US" sz="2200" b="0" i="0" u="none" strike="noStrike" kern="1200" cap="none" spc="0" normalizeH="0" baseline="0" noProof="0">
                <a:ln>
                  <a:noFill/>
                </a:ln>
                <a:solidFill>
                  <a:srgbClr val="FF0000"/>
                </a:solidFill>
                <a:effectLst/>
                <a:uLnTx/>
                <a:uFillTx/>
                <a:latin typeface="Times New Roman" panose="02020603050405020304" pitchFamily="18" charset="0"/>
                <a:ea typeface="SimHei" panose="02010609060101010101" pitchFamily="49" charset="-122"/>
                <a:cs typeface="Times New Roman" panose="02020603050405020304" pitchFamily="18" charset="0"/>
                <a:sym typeface="字魂58号-创中黑" panose="00000500000000000000" pitchFamily="2" charset="-122"/>
              </a:endParaRPr>
            </a:p>
          </p:txBody>
        </p:sp>
        <p:grpSp>
          <p:nvGrpSpPr>
            <p:cNvPr id="13" name="组合 12">
              <a:extLst>
                <a:ext uri="{FF2B5EF4-FFF2-40B4-BE49-F238E27FC236}">
                  <a16:creationId xmlns:a16="http://schemas.microsoft.com/office/drawing/2014/main" id="{16941E15-9184-4D1B-BF86-98136D13240A}"/>
                </a:ext>
              </a:extLst>
            </p:cNvPr>
            <p:cNvGrpSpPr/>
            <p:nvPr/>
          </p:nvGrpSpPr>
          <p:grpSpPr>
            <a:xfrm>
              <a:off x="1120953" y="2747021"/>
              <a:ext cx="600711" cy="574533"/>
              <a:chOff x="1120953" y="2747021"/>
              <a:chExt cx="600711" cy="574533"/>
            </a:xfrm>
          </p:grpSpPr>
          <p:sp>
            <p:nvSpPr>
              <p:cNvPr id="15" name="Rounded Rectangle 13">
                <a:extLst>
                  <a:ext uri="{FF2B5EF4-FFF2-40B4-BE49-F238E27FC236}">
                    <a16:creationId xmlns:a16="http://schemas.microsoft.com/office/drawing/2014/main" id="{CD3A6D5D-F9EF-44E4-9C96-AB2F535F82A1}"/>
                  </a:ext>
                </a:extLst>
              </p:cNvPr>
              <p:cNvSpPr/>
              <p:nvPr/>
            </p:nvSpPr>
            <p:spPr>
              <a:xfrm>
                <a:off x="1120953" y="2773815"/>
                <a:ext cx="590305" cy="481953"/>
              </a:xfrm>
              <a:prstGeom prst="roundRect">
                <a:avLst>
                  <a:gd name="adj" fmla="val 7442"/>
                </a:avLst>
              </a:prstGeom>
              <a:gradFill flip="none" rotWithShape="1">
                <a:gsLst>
                  <a:gs pos="0">
                    <a:srgbClr val="004C87"/>
                  </a:gs>
                  <a:gs pos="38000">
                    <a:srgbClr val="005D9D"/>
                  </a:gs>
                  <a:gs pos="71000">
                    <a:srgbClr val="009FFF"/>
                  </a:gs>
                  <a:gs pos="100000">
                    <a:srgbClr val="00CEDD"/>
                  </a:gs>
                </a:gsLst>
                <a:lin ang="2700000" scaled="1"/>
                <a:tileRect/>
              </a:gradFill>
              <a:ln w="12700" cap="flat" cmpd="sng" algn="ctr">
                <a:noFill/>
                <a:prstDash val="solid"/>
                <a:miter lim="800000"/>
              </a:ln>
              <a:effectLst/>
            </p:spPr>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lumMod val="65000"/>
                      <a:lumOff val="35000"/>
                    </a:prstClr>
                  </a:solidFill>
                  <a:effectLst/>
                  <a:uLnTx/>
                  <a:uFillTx/>
                  <a:latin typeface="思源黑体 CN Light" panose="020B0300000000000000" pitchFamily="34" charset="-122"/>
                  <a:ea typeface="思源黑体 CN Light" panose="020B0300000000000000" pitchFamily="34" charset="-122"/>
                  <a:cs typeface="+mn-cs"/>
                  <a:sym typeface="字魂58号-创中黑" panose="00000500000000000000" pitchFamily="2" charset="-122"/>
                </a:endParaRPr>
              </a:p>
            </p:txBody>
          </p:sp>
          <p:pic>
            <p:nvPicPr>
              <p:cNvPr id="16" name="图片 15">
                <a:extLst>
                  <a:ext uri="{FF2B5EF4-FFF2-40B4-BE49-F238E27FC236}">
                    <a16:creationId xmlns:a16="http://schemas.microsoft.com/office/drawing/2014/main" id="{ED42973E-FC35-4BAD-937D-C19B0F96249D}"/>
                  </a:ext>
                </a:extLst>
              </p:cNvPr>
              <p:cNvPicPr>
                <a:picLocks noChangeAspect="1"/>
              </p:cNvPicPr>
              <p:nvPr/>
            </p:nvPicPr>
            <p:blipFill>
              <a:blip r:embed="rId2">
                <a:lum bright="70000" contrast="-70000"/>
              </a:blip>
              <a:stretch>
                <a:fillRect/>
              </a:stretch>
            </p:blipFill>
            <p:spPr>
              <a:xfrm>
                <a:off x="1131359" y="2747021"/>
                <a:ext cx="590305" cy="574533"/>
              </a:xfrm>
              <a:prstGeom prst="rect">
                <a:avLst/>
              </a:prstGeom>
            </p:spPr>
          </p:pic>
        </p:grpSp>
        <p:sp>
          <p:nvSpPr>
            <p:cNvPr id="14" name="矩形 13">
              <a:extLst>
                <a:ext uri="{FF2B5EF4-FFF2-40B4-BE49-F238E27FC236}">
                  <a16:creationId xmlns:a16="http://schemas.microsoft.com/office/drawing/2014/main" id="{8F74265D-9793-4C9B-831B-C2DAEECA38DB}"/>
                </a:ext>
              </a:extLst>
            </p:cNvPr>
            <p:cNvSpPr/>
            <p:nvPr/>
          </p:nvSpPr>
          <p:spPr>
            <a:xfrm>
              <a:off x="821087" y="2215387"/>
              <a:ext cx="157318" cy="1598812"/>
            </a:xfrm>
            <a:prstGeom prst="rect">
              <a:avLst/>
            </a:prstGeom>
            <a:gradFill flip="none" rotWithShape="1">
              <a:gsLst>
                <a:gs pos="0">
                  <a:srgbClr val="004C87"/>
                </a:gs>
                <a:gs pos="38000">
                  <a:srgbClr val="005D9D"/>
                </a:gs>
                <a:gs pos="71000">
                  <a:srgbClr val="009FFF"/>
                </a:gs>
                <a:gs pos="100000">
                  <a:srgbClr val="00CEDD"/>
                </a:gs>
              </a:gsLst>
              <a:lin ang="2700000" scaled="1"/>
              <a:tileRect/>
            </a:gra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lumMod val="65000"/>
                    <a:lumOff val="35000"/>
                  </a:prstClr>
                </a:solidFill>
                <a:effectLst/>
                <a:uLnTx/>
                <a:uFillTx/>
                <a:latin typeface="等线" panose="020F0502020204030204"/>
                <a:ea typeface="思源黑体 CN Light" panose="020B0300000000000000" pitchFamily="34" charset="-122"/>
                <a:cs typeface="+mn-cs"/>
              </a:endParaRPr>
            </a:p>
          </p:txBody>
        </p:sp>
      </p:grpSp>
      <p:grpSp>
        <p:nvGrpSpPr>
          <p:cNvPr id="17" name="组合 16">
            <a:extLst>
              <a:ext uri="{FF2B5EF4-FFF2-40B4-BE49-F238E27FC236}">
                <a16:creationId xmlns:a16="http://schemas.microsoft.com/office/drawing/2014/main" id="{E2ACC360-5604-4D6D-A504-B10DE2674CF5}"/>
              </a:ext>
            </a:extLst>
          </p:cNvPr>
          <p:cNvGrpSpPr/>
          <p:nvPr/>
        </p:nvGrpSpPr>
        <p:grpSpPr>
          <a:xfrm>
            <a:off x="6458129" y="4428774"/>
            <a:ext cx="4390105" cy="1905500"/>
            <a:chOff x="821087" y="2215386"/>
            <a:chExt cx="4390105" cy="1598813"/>
          </a:xfrm>
          <a:effectLst>
            <a:outerShdw blurRad="63500" sx="102000" sy="102000" algn="ctr" rotWithShape="0">
              <a:prstClr val="black">
                <a:alpha val="40000"/>
              </a:prstClr>
            </a:outerShdw>
          </a:effectLst>
        </p:grpSpPr>
        <p:sp>
          <p:nvSpPr>
            <p:cNvPr id="18" name="Rectangle 3">
              <a:extLst>
                <a:ext uri="{FF2B5EF4-FFF2-40B4-BE49-F238E27FC236}">
                  <a16:creationId xmlns:a16="http://schemas.microsoft.com/office/drawing/2014/main" id="{DE32356A-7218-46C8-9D43-7210063E35A5}"/>
                </a:ext>
              </a:extLst>
            </p:cNvPr>
            <p:cNvSpPr/>
            <p:nvPr/>
          </p:nvSpPr>
          <p:spPr>
            <a:xfrm>
              <a:off x="978405" y="2215386"/>
              <a:ext cx="4232787" cy="1598811"/>
            </a:xfrm>
            <a:prstGeom prst="rect">
              <a:avLst/>
            </a:prstGeom>
            <a:ln>
              <a:noFill/>
              <a:headEnd type="none" w="med" len="med"/>
              <a:tailEnd type="none" w="med" len="med"/>
            </a:ln>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wrap="square" lIns="91440" tIns="288000" rIns="91440" bIns="45720" numCol="1" rtlCol="0" anchor="t" anchorCtr="0" compatLnSpc="1">
              <a:prstTxWarp prst="textNoShape">
                <a:avLst/>
              </a:prstTxWarp>
            </a:bodyPr>
            <a:lstStyle/>
            <a:p>
              <a:pPr marL="0" marR="0" lvl="0" indent="0" algn="l" defTabSz="1219170" rtl="0" eaLnBrk="1" fontAlgn="base" latinLnBrk="0" hangingPunct="1">
                <a:lnSpc>
                  <a:spcPct val="130000"/>
                </a:lnSpc>
                <a:spcBef>
                  <a:spcPts val="300"/>
                </a:spcBef>
                <a:spcAft>
                  <a:spcPct val="0"/>
                </a:spcAft>
                <a:buClrTx/>
                <a:buSzTx/>
                <a:buFontTx/>
                <a:buNone/>
                <a:tabLst/>
                <a:defRPr/>
              </a:pPr>
              <a:endParaRPr kumimoji="0" lang="en-US" sz="2200" b="0" i="0" u="none" strike="noStrike" kern="1200" cap="none" spc="0" normalizeH="0" baseline="0" noProof="0">
                <a:ln>
                  <a:noFill/>
                </a:ln>
                <a:solidFill>
                  <a:srgbClr val="FF0000"/>
                </a:solidFill>
                <a:effectLst/>
                <a:uLnTx/>
                <a:uFillTx/>
                <a:latin typeface="Times New Roman" panose="02020603050405020304" pitchFamily="18" charset="0"/>
                <a:ea typeface="SimHei" panose="02010609060101010101" pitchFamily="49" charset="-122"/>
                <a:cs typeface="Times New Roman" panose="02020603050405020304" pitchFamily="18" charset="0"/>
                <a:sym typeface="字魂58号-创中黑" panose="00000500000000000000" pitchFamily="2" charset="-122"/>
              </a:endParaRPr>
            </a:p>
          </p:txBody>
        </p:sp>
        <p:sp>
          <p:nvSpPr>
            <p:cNvPr id="21" name="Rounded Rectangle 13">
              <a:extLst>
                <a:ext uri="{FF2B5EF4-FFF2-40B4-BE49-F238E27FC236}">
                  <a16:creationId xmlns:a16="http://schemas.microsoft.com/office/drawing/2014/main" id="{DDEC39E8-71DB-471F-84ED-91C7234BC66A}"/>
                </a:ext>
              </a:extLst>
            </p:cNvPr>
            <p:cNvSpPr/>
            <p:nvPr/>
          </p:nvSpPr>
          <p:spPr>
            <a:xfrm>
              <a:off x="1120953" y="2773815"/>
              <a:ext cx="590305" cy="481953"/>
            </a:xfrm>
            <a:prstGeom prst="roundRect">
              <a:avLst>
                <a:gd name="adj" fmla="val 7442"/>
              </a:avLst>
            </a:prstGeom>
            <a:gradFill flip="none" rotWithShape="1">
              <a:gsLst>
                <a:gs pos="0">
                  <a:srgbClr val="004C87"/>
                </a:gs>
                <a:gs pos="38000">
                  <a:srgbClr val="005D9D"/>
                </a:gs>
                <a:gs pos="71000">
                  <a:srgbClr val="009FFF"/>
                </a:gs>
                <a:gs pos="100000">
                  <a:srgbClr val="00CEDD"/>
                </a:gs>
              </a:gsLst>
              <a:lin ang="2700000" scaled="1"/>
              <a:tileRect/>
            </a:gradFill>
            <a:ln w="12700" cap="flat" cmpd="sng" algn="ctr">
              <a:noFill/>
              <a:prstDash val="solid"/>
              <a:miter lim="800000"/>
            </a:ln>
            <a:effectLst/>
          </p:spPr>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lumMod val="65000"/>
                    <a:lumOff val="35000"/>
                  </a:prstClr>
                </a:solidFill>
                <a:effectLst/>
                <a:uLnTx/>
                <a:uFillTx/>
                <a:latin typeface="思源黑体 CN Light" panose="020B0300000000000000" pitchFamily="34" charset="-122"/>
                <a:ea typeface="思源黑体 CN Light" panose="020B0300000000000000" pitchFamily="34" charset="-122"/>
                <a:cs typeface="+mn-cs"/>
                <a:sym typeface="字魂58号-创中黑" panose="00000500000000000000" pitchFamily="2" charset="-122"/>
              </a:endParaRPr>
            </a:p>
          </p:txBody>
        </p:sp>
        <p:sp>
          <p:nvSpPr>
            <p:cNvPr id="20" name="矩形 19">
              <a:extLst>
                <a:ext uri="{FF2B5EF4-FFF2-40B4-BE49-F238E27FC236}">
                  <a16:creationId xmlns:a16="http://schemas.microsoft.com/office/drawing/2014/main" id="{578E9241-2801-421D-B876-54F307D110C0}"/>
                </a:ext>
              </a:extLst>
            </p:cNvPr>
            <p:cNvSpPr/>
            <p:nvPr/>
          </p:nvSpPr>
          <p:spPr>
            <a:xfrm>
              <a:off x="821087" y="2215387"/>
              <a:ext cx="157318" cy="1598812"/>
            </a:xfrm>
            <a:prstGeom prst="rect">
              <a:avLst/>
            </a:prstGeom>
            <a:gradFill flip="none" rotWithShape="1">
              <a:gsLst>
                <a:gs pos="0">
                  <a:srgbClr val="004C87"/>
                </a:gs>
                <a:gs pos="38000">
                  <a:srgbClr val="005D9D"/>
                </a:gs>
                <a:gs pos="71000">
                  <a:srgbClr val="009FFF"/>
                </a:gs>
                <a:gs pos="100000">
                  <a:srgbClr val="00CEDD"/>
                </a:gs>
              </a:gsLst>
              <a:lin ang="2700000" scaled="1"/>
              <a:tileRect/>
            </a:gra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lumMod val="65000"/>
                    <a:lumOff val="35000"/>
                  </a:prstClr>
                </a:solidFill>
                <a:effectLst/>
                <a:uLnTx/>
                <a:uFillTx/>
                <a:latin typeface="等线" panose="020F0502020204030204"/>
                <a:ea typeface="思源黑体 CN Light" panose="020B0300000000000000" pitchFamily="34" charset="-122"/>
                <a:cs typeface="+mn-cs"/>
              </a:endParaRPr>
            </a:p>
          </p:txBody>
        </p:sp>
      </p:grpSp>
      <p:grpSp>
        <p:nvGrpSpPr>
          <p:cNvPr id="23" name="组合 22">
            <a:extLst>
              <a:ext uri="{FF2B5EF4-FFF2-40B4-BE49-F238E27FC236}">
                <a16:creationId xmlns:a16="http://schemas.microsoft.com/office/drawing/2014/main" id="{9A67BE14-D28E-48B0-A969-EABD78387F71}"/>
              </a:ext>
            </a:extLst>
          </p:cNvPr>
          <p:cNvGrpSpPr/>
          <p:nvPr/>
        </p:nvGrpSpPr>
        <p:grpSpPr>
          <a:xfrm>
            <a:off x="1266172" y="4428774"/>
            <a:ext cx="4390105" cy="1905500"/>
            <a:chOff x="821087" y="2215386"/>
            <a:chExt cx="4390105" cy="1598813"/>
          </a:xfrm>
          <a:effectLst>
            <a:outerShdw blurRad="63500" sx="102000" sy="102000" algn="ctr" rotWithShape="0">
              <a:prstClr val="black">
                <a:alpha val="40000"/>
              </a:prstClr>
            </a:outerShdw>
          </a:effectLst>
        </p:grpSpPr>
        <p:sp>
          <p:nvSpPr>
            <p:cNvPr id="24" name="Rectangle 3">
              <a:extLst>
                <a:ext uri="{FF2B5EF4-FFF2-40B4-BE49-F238E27FC236}">
                  <a16:creationId xmlns:a16="http://schemas.microsoft.com/office/drawing/2014/main" id="{94C7412E-8CD5-4639-A3FF-0D669B204984}"/>
                </a:ext>
              </a:extLst>
            </p:cNvPr>
            <p:cNvSpPr/>
            <p:nvPr/>
          </p:nvSpPr>
          <p:spPr>
            <a:xfrm>
              <a:off x="978405" y="2215386"/>
              <a:ext cx="4232787" cy="1598811"/>
            </a:xfrm>
            <a:prstGeom prst="rect">
              <a:avLst/>
            </a:prstGeom>
            <a:ln>
              <a:noFill/>
              <a:headEnd type="none" w="med" len="med"/>
              <a:tailEnd type="none" w="med" len="med"/>
            </a:ln>
            <a:effectLst>
              <a:outerShdw blurRad="50800" dist="38100" dir="5400000" algn="t" rotWithShape="0">
                <a:prstClr val="black">
                  <a:alpha val="40000"/>
                </a:prstClr>
              </a:outerShdw>
            </a:effectLst>
          </p:spPr>
          <p:style>
            <a:lnRef idx="2">
              <a:schemeClr val="accent1"/>
            </a:lnRef>
            <a:fillRef idx="1">
              <a:schemeClr val="lt1"/>
            </a:fillRef>
            <a:effectRef idx="0">
              <a:schemeClr val="accent1"/>
            </a:effectRef>
            <a:fontRef idx="minor">
              <a:schemeClr val="dk1"/>
            </a:fontRef>
          </p:style>
          <p:txBody>
            <a:bodyPr vert="horz" wrap="square" lIns="91440" tIns="288000" rIns="91440" bIns="45720" numCol="1" rtlCol="0" anchor="t" anchorCtr="0" compatLnSpc="1">
              <a:prstTxWarp prst="textNoShape">
                <a:avLst/>
              </a:prstTxWarp>
            </a:bodyPr>
            <a:lstStyle/>
            <a:p>
              <a:pPr marL="0" marR="0" lvl="0" indent="0" algn="l" defTabSz="1219170" rtl="0" eaLnBrk="1" fontAlgn="base" latinLnBrk="0" hangingPunct="1">
                <a:lnSpc>
                  <a:spcPct val="130000"/>
                </a:lnSpc>
                <a:spcBef>
                  <a:spcPts val="300"/>
                </a:spcBef>
                <a:spcAft>
                  <a:spcPct val="0"/>
                </a:spcAft>
                <a:buClrTx/>
                <a:buSzTx/>
                <a:buFontTx/>
                <a:buNone/>
                <a:tabLst/>
                <a:defRPr/>
              </a:pPr>
              <a:endParaRPr kumimoji="0" lang="en-US" sz="2200" b="0" i="0" u="none" strike="noStrike" kern="1200" cap="none" spc="0" normalizeH="0" baseline="0" noProof="0">
                <a:ln>
                  <a:noFill/>
                </a:ln>
                <a:solidFill>
                  <a:srgbClr val="FF0000"/>
                </a:solidFill>
                <a:effectLst/>
                <a:uLnTx/>
                <a:uFillTx/>
                <a:latin typeface="Times New Roman" panose="02020603050405020304" pitchFamily="18" charset="0"/>
                <a:ea typeface="SimHei" panose="02010609060101010101" pitchFamily="49" charset="-122"/>
                <a:cs typeface="Times New Roman" panose="02020603050405020304" pitchFamily="18" charset="0"/>
                <a:sym typeface="字魂58号-创中黑" panose="00000500000000000000" pitchFamily="2" charset="-122"/>
              </a:endParaRPr>
            </a:p>
          </p:txBody>
        </p:sp>
        <p:sp>
          <p:nvSpPr>
            <p:cNvPr id="27" name="Rounded Rectangle 13">
              <a:extLst>
                <a:ext uri="{FF2B5EF4-FFF2-40B4-BE49-F238E27FC236}">
                  <a16:creationId xmlns:a16="http://schemas.microsoft.com/office/drawing/2014/main" id="{2B35CD45-AF0F-4C9B-9978-8DE68749FEC2}"/>
                </a:ext>
              </a:extLst>
            </p:cNvPr>
            <p:cNvSpPr/>
            <p:nvPr/>
          </p:nvSpPr>
          <p:spPr>
            <a:xfrm>
              <a:off x="1120953" y="2773815"/>
              <a:ext cx="590305" cy="481953"/>
            </a:xfrm>
            <a:prstGeom prst="roundRect">
              <a:avLst>
                <a:gd name="adj" fmla="val 7442"/>
              </a:avLst>
            </a:prstGeom>
            <a:gradFill flip="none" rotWithShape="1">
              <a:gsLst>
                <a:gs pos="0">
                  <a:srgbClr val="004C87"/>
                </a:gs>
                <a:gs pos="38000">
                  <a:srgbClr val="005D9D"/>
                </a:gs>
                <a:gs pos="71000">
                  <a:srgbClr val="009FFF"/>
                </a:gs>
                <a:gs pos="100000">
                  <a:srgbClr val="00CEDD"/>
                </a:gs>
              </a:gsLst>
              <a:lin ang="2700000" scaled="1"/>
              <a:tileRect/>
            </a:gradFill>
            <a:ln w="12700" cap="flat" cmpd="sng" algn="ctr">
              <a:noFill/>
              <a:prstDash val="solid"/>
              <a:miter lim="800000"/>
            </a:ln>
            <a:effectLst/>
          </p:spPr>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lumMod val="65000"/>
                    <a:lumOff val="35000"/>
                  </a:prstClr>
                </a:solidFill>
                <a:effectLst/>
                <a:uLnTx/>
                <a:uFillTx/>
                <a:latin typeface="思源黑体 CN Light" panose="020B0300000000000000" pitchFamily="34" charset="-122"/>
                <a:ea typeface="思源黑体 CN Light" panose="020B0300000000000000" pitchFamily="34" charset="-122"/>
                <a:cs typeface="+mn-cs"/>
                <a:sym typeface="字魂58号-创中黑" panose="00000500000000000000" pitchFamily="2" charset="-122"/>
              </a:endParaRPr>
            </a:p>
          </p:txBody>
        </p:sp>
        <p:sp>
          <p:nvSpPr>
            <p:cNvPr id="26" name="矩形 25">
              <a:extLst>
                <a:ext uri="{FF2B5EF4-FFF2-40B4-BE49-F238E27FC236}">
                  <a16:creationId xmlns:a16="http://schemas.microsoft.com/office/drawing/2014/main" id="{941155ED-4D61-444D-AD53-61BC231A8335}"/>
                </a:ext>
              </a:extLst>
            </p:cNvPr>
            <p:cNvSpPr/>
            <p:nvPr/>
          </p:nvSpPr>
          <p:spPr>
            <a:xfrm>
              <a:off x="821087" y="2215387"/>
              <a:ext cx="157318" cy="1598812"/>
            </a:xfrm>
            <a:prstGeom prst="rect">
              <a:avLst/>
            </a:prstGeom>
            <a:gradFill flip="none" rotWithShape="1">
              <a:gsLst>
                <a:gs pos="0">
                  <a:srgbClr val="004C87"/>
                </a:gs>
                <a:gs pos="38000">
                  <a:srgbClr val="005D9D"/>
                </a:gs>
                <a:gs pos="71000">
                  <a:srgbClr val="009FFF"/>
                </a:gs>
                <a:gs pos="100000">
                  <a:srgbClr val="00CEDD"/>
                </a:gs>
              </a:gsLst>
              <a:lin ang="2700000" scaled="1"/>
              <a:tileRect/>
            </a:gra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lumMod val="65000"/>
                    <a:lumOff val="35000"/>
                  </a:prstClr>
                </a:solidFill>
                <a:effectLst/>
                <a:uLnTx/>
                <a:uFillTx/>
                <a:latin typeface="等线" panose="020F0502020204030204"/>
                <a:ea typeface="思源黑体 CN Light" panose="020B0300000000000000" pitchFamily="34" charset="-122"/>
                <a:cs typeface="+mn-cs"/>
              </a:endParaRPr>
            </a:p>
          </p:txBody>
        </p:sp>
      </p:grpSp>
      <p:pic>
        <p:nvPicPr>
          <p:cNvPr id="29" name="图形 28" descr="靶心">
            <a:extLst>
              <a:ext uri="{FF2B5EF4-FFF2-40B4-BE49-F238E27FC236}">
                <a16:creationId xmlns:a16="http://schemas.microsoft.com/office/drawing/2014/main" id="{90FD5044-306C-4882-AAAE-A47164BCC004}"/>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799147" y="2556476"/>
            <a:ext cx="508000" cy="508000"/>
          </a:xfrm>
          <a:prstGeom prst="rect">
            <a:avLst/>
          </a:prstGeom>
          <a:effectLst>
            <a:outerShdw blurRad="50800" dist="38100" dir="2700000" algn="tl" rotWithShape="0">
              <a:prstClr val="black">
                <a:alpha val="40000"/>
              </a:prstClr>
            </a:outerShdw>
          </a:effectLst>
        </p:spPr>
      </p:pic>
      <p:sp>
        <p:nvSpPr>
          <p:cNvPr id="31" name="ïṧḷîḋé">
            <a:extLst>
              <a:ext uri="{FF2B5EF4-FFF2-40B4-BE49-F238E27FC236}">
                <a16:creationId xmlns:a16="http://schemas.microsoft.com/office/drawing/2014/main" id="{758AAA9A-1C08-40B4-95C2-E8D86443A82A}"/>
              </a:ext>
            </a:extLst>
          </p:cNvPr>
          <p:cNvSpPr/>
          <p:nvPr/>
        </p:nvSpPr>
        <p:spPr bwMode="auto">
          <a:xfrm>
            <a:off x="1677608" y="5208395"/>
            <a:ext cx="366673" cy="34625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1600"/>
                </a:moveTo>
                <a:lnTo>
                  <a:pt x="15882" y="21600"/>
                </a:lnTo>
                <a:lnTo>
                  <a:pt x="15882" y="0"/>
                </a:lnTo>
                <a:lnTo>
                  <a:pt x="21600" y="0"/>
                </a:lnTo>
                <a:cubicBezTo>
                  <a:pt x="21600" y="0"/>
                  <a:pt x="21600" y="21600"/>
                  <a:pt x="21600" y="21600"/>
                </a:cubicBezTo>
                <a:close/>
                <a:moveTo>
                  <a:pt x="13658" y="21600"/>
                </a:moveTo>
                <a:lnTo>
                  <a:pt x="7941" y="21600"/>
                </a:lnTo>
                <a:lnTo>
                  <a:pt x="7941" y="9983"/>
                </a:lnTo>
                <a:lnTo>
                  <a:pt x="13658" y="9983"/>
                </a:lnTo>
                <a:cubicBezTo>
                  <a:pt x="13658" y="9983"/>
                  <a:pt x="13658" y="21600"/>
                  <a:pt x="13658" y="21600"/>
                </a:cubicBezTo>
                <a:close/>
                <a:moveTo>
                  <a:pt x="5717" y="21600"/>
                </a:moveTo>
                <a:lnTo>
                  <a:pt x="0" y="21600"/>
                </a:lnTo>
                <a:lnTo>
                  <a:pt x="0" y="5989"/>
                </a:lnTo>
                <a:lnTo>
                  <a:pt x="5717" y="5989"/>
                </a:lnTo>
                <a:cubicBezTo>
                  <a:pt x="5717" y="5989"/>
                  <a:pt x="5717" y="21600"/>
                  <a:pt x="5717" y="21600"/>
                </a:cubicBezTo>
                <a:close/>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p>
            <a:pPr algn="ctr"/>
            <a:endParaRPr/>
          </a:p>
        </p:txBody>
      </p:sp>
      <p:grpSp>
        <p:nvGrpSpPr>
          <p:cNvPr id="32" name="Group 2">
            <a:extLst>
              <a:ext uri="{FF2B5EF4-FFF2-40B4-BE49-F238E27FC236}">
                <a16:creationId xmlns:a16="http://schemas.microsoft.com/office/drawing/2014/main" id="{05ED4FEC-29C5-4662-9534-17FFDCD25F76}"/>
              </a:ext>
            </a:extLst>
          </p:cNvPr>
          <p:cNvGrpSpPr/>
          <p:nvPr/>
        </p:nvGrpSpPr>
        <p:grpSpPr bwMode="auto">
          <a:xfrm>
            <a:off x="6907081" y="5170294"/>
            <a:ext cx="331526" cy="346258"/>
            <a:chOff x="1569458" y="688424"/>
            <a:chExt cx="334962" cy="331788"/>
          </a:xfrm>
          <a:solidFill>
            <a:schemeClr val="bg1"/>
          </a:solidFill>
        </p:grpSpPr>
        <p:sp>
          <p:nvSpPr>
            <p:cNvPr id="33" name="Freeform 11">
              <a:extLst>
                <a:ext uri="{FF2B5EF4-FFF2-40B4-BE49-F238E27FC236}">
                  <a16:creationId xmlns:a16="http://schemas.microsoft.com/office/drawing/2014/main" id="{59463E0E-A376-4E40-B223-215B7D1D575E}"/>
                </a:ext>
              </a:extLst>
            </p:cNvPr>
            <p:cNvSpPr>
              <a:spLocks noChangeArrowheads="1"/>
            </p:cNvSpPr>
            <p:nvPr/>
          </p:nvSpPr>
          <p:spPr bwMode="auto">
            <a:xfrm>
              <a:off x="1587500" y="901699"/>
              <a:ext cx="42863" cy="77788"/>
            </a:xfrm>
            <a:custGeom>
              <a:avLst/>
              <a:gdLst>
                <a:gd name="T0" fmla="*/ 0 w 118"/>
                <a:gd name="T1" fmla="*/ 183 h 218"/>
                <a:gd name="T2" fmla="*/ 25 w 118"/>
                <a:gd name="T3" fmla="*/ 217 h 218"/>
                <a:gd name="T4" fmla="*/ 84 w 118"/>
                <a:gd name="T5" fmla="*/ 217 h 218"/>
                <a:gd name="T6" fmla="*/ 117 w 118"/>
                <a:gd name="T7" fmla="*/ 183 h 218"/>
                <a:gd name="T8" fmla="*/ 117 w 118"/>
                <a:gd name="T9" fmla="*/ 0 h 218"/>
                <a:gd name="T10" fmla="*/ 17 w 118"/>
                <a:gd name="T11" fmla="*/ 91 h 218"/>
                <a:gd name="T12" fmla="*/ 0 w 118"/>
                <a:gd name="T13" fmla="*/ 75 h 218"/>
                <a:gd name="T14" fmla="*/ 0 w 118"/>
                <a:gd name="T15" fmla="*/ 183 h 218"/>
                <a:gd name="T16" fmla="*/ 0 w 118"/>
                <a:gd name="T17" fmla="*/ 183 h 218"/>
                <a:gd name="T18" fmla="*/ 0 w 118"/>
                <a:gd name="T19" fmla="*/ 18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218">
                  <a:moveTo>
                    <a:pt x="0" y="183"/>
                  </a:moveTo>
                  <a:cubicBezTo>
                    <a:pt x="0" y="200"/>
                    <a:pt x="8" y="217"/>
                    <a:pt x="25" y="217"/>
                  </a:cubicBezTo>
                  <a:cubicBezTo>
                    <a:pt x="84" y="217"/>
                    <a:pt x="84" y="217"/>
                    <a:pt x="84" y="217"/>
                  </a:cubicBezTo>
                  <a:cubicBezTo>
                    <a:pt x="100" y="217"/>
                    <a:pt x="117" y="200"/>
                    <a:pt x="117" y="183"/>
                  </a:cubicBezTo>
                  <a:cubicBezTo>
                    <a:pt x="117" y="0"/>
                    <a:pt x="117" y="0"/>
                    <a:pt x="117" y="0"/>
                  </a:cubicBezTo>
                  <a:cubicBezTo>
                    <a:pt x="17" y="91"/>
                    <a:pt x="17" y="91"/>
                    <a:pt x="17" y="91"/>
                  </a:cubicBezTo>
                  <a:cubicBezTo>
                    <a:pt x="0" y="75"/>
                    <a:pt x="0" y="75"/>
                    <a:pt x="0" y="75"/>
                  </a:cubicBezTo>
                  <a:lnTo>
                    <a:pt x="0" y="183"/>
                  </a:lnTo>
                  <a:close/>
                  <a:moveTo>
                    <a:pt x="0" y="183"/>
                  </a:moveTo>
                  <a:lnTo>
                    <a:pt x="0" y="183"/>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sp>
          <p:nvSpPr>
            <p:cNvPr id="34" name="Freeform 12">
              <a:extLst>
                <a:ext uri="{FF2B5EF4-FFF2-40B4-BE49-F238E27FC236}">
                  <a16:creationId xmlns:a16="http://schemas.microsoft.com/office/drawing/2014/main" id="{0B6EF877-E591-4E13-83B8-0379A85586D7}"/>
                </a:ext>
              </a:extLst>
            </p:cNvPr>
            <p:cNvSpPr>
              <a:spLocks noChangeArrowheads="1"/>
            </p:cNvSpPr>
            <p:nvPr/>
          </p:nvSpPr>
          <p:spPr bwMode="auto">
            <a:xfrm>
              <a:off x="1657350" y="858837"/>
              <a:ext cx="42863" cy="120650"/>
            </a:xfrm>
            <a:custGeom>
              <a:avLst/>
              <a:gdLst>
                <a:gd name="T0" fmla="*/ 0 w 118"/>
                <a:gd name="T1" fmla="*/ 301 h 336"/>
                <a:gd name="T2" fmla="*/ 34 w 118"/>
                <a:gd name="T3" fmla="*/ 335 h 336"/>
                <a:gd name="T4" fmla="*/ 84 w 118"/>
                <a:gd name="T5" fmla="*/ 335 h 336"/>
                <a:gd name="T6" fmla="*/ 117 w 118"/>
                <a:gd name="T7" fmla="*/ 301 h 336"/>
                <a:gd name="T8" fmla="*/ 117 w 118"/>
                <a:gd name="T9" fmla="*/ 76 h 336"/>
                <a:gd name="T10" fmla="*/ 42 w 118"/>
                <a:gd name="T11" fmla="*/ 0 h 336"/>
                <a:gd name="T12" fmla="*/ 0 w 118"/>
                <a:gd name="T13" fmla="*/ 42 h 336"/>
                <a:gd name="T14" fmla="*/ 0 w 118"/>
                <a:gd name="T15" fmla="*/ 301 h 336"/>
                <a:gd name="T16" fmla="*/ 0 w 118"/>
                <a:gd name="T17" fmla="*/ 301 h 336"/>
                <a:gd name="T18" fmla="*/ 0 w 118"/>
                <a:gd name="T19" fmla="*/ 301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336">
                  <a:moveTo>
                    <a:pt x="0" y="301"/>
                  </a:moveTo>
                  <a:cubicBezTo>
                    <a:pt x="0" y="318"/>
                    <a:pt x="17" y="335"/>
                    <a:pt x="34" y="335"/>
                  </a:cubicBezTo>
                  <a:cubicBezTo>
                    <a:pt x="84" y="335"/>
                    <a:pt x="84" y="335"/>
                    <a:pt x="84" y="335"/>
                  </a:cubicBezTo>
                  <a:cubicBezTo>
                    <a:pt x="101" y="335"/>
                    <a:pt x="117" y="318"/>
                    <a:pt x="117" y="301"/>
                  </a:cubicBezTo>
                  <a:cubicBezTo>
                    <a:pt x="117" y="76"/>
                    <a:pt x="117" y="76"/>
                    <a:pt x="117" y="76"/>
                  </a:cubicBezTo>
                  <a:cubicBezTo>
                    <a:pt x="42" y="0"/>
                    <a:pt x="42" y="0"/>
                    <a:pt x="42" y="0"/>
                  </a:cubicBezTo>
                  <a:cubicBezTo>
                    <a:pt x="0" y="42"/>
                    <a:pt x="0" y="42"/>
                    <a:pt x="0" y="42"/>
                  </a:cubicBezTo>
                  <a:lnTo>
                    <a:pt x="0" y="301"/>
                  </a:lnTo>
                  <a:close/>
                  <a:moveTo>
                    <a:pt x="0" y="301"/>
                  </a:moveTo>
                  <a:lnTo>
                    <a:pt x="0" y="301"/>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sp>
          <p:nvSpPr>
            <p:cNvPr id="35" name="Freeform 13">
              <a:extLst>
                <a:ext uri="{FF2B5EF4-FFF2-40B4-BE49-F238E27FC236}">
                  <a16:creationId xmlns:a16="http://schemas.microsoft.com/office/drawing/2014/main" id="{167B2F1D-5C3B-45FD-AA1F-F632A24B7164}"/>
                </a:ext>
              </a:extLst>
            </p:cNvPr>
            <p:cNvSpPr>
              <a:spLocks noChangeArrowheads="1"/>
            </p:cNvSpPr>
            <p:nvPr/>
          </p:nvSpPr>
          <p:spPr bwMode="auto">
            <a:xfrm>
              <a:off x="1727200" y="858837"/>
              <a:ext cx="42863" cy="120650"/>
            </a:xfrm>
            <a:custGeom>
              <a:avLst/>
              <a:gdLst>
                <a:gd name="T0" fmla="*/ 92 w 118"/>
                <a:gd name="T1" fmla="*/ 335 h 336"/>
                <a:gd name="T2" fmla="*/ 117 w 118"/>
                <a:gd name="T3" fmla="*/ 301 h 336"/>
                <a:gd name="T4" fmla="*/ 117 w 118"/>
                <a:gd name="T5" fmla="*/ 0 h 336"/>
                <a:gd name="T6" fmla="*/ 0 w 118"/>
                <a:gd name="T7" fmla="*/ 118 h 336"/>
                <a:gd name="T8" fmla="*/ 0 w 118"/>
                <a:gd name="T9" fmla="*/ 301 h 336"/>
                <a:gd name="T10" fmla="*/ 33 w 118"/>
                <a:gd name="T11" fmla="*/ 335 h 336"/>
                <a:gd name="T12" fmla="*/ 92 w 118"/>
                <a:gd name="T13" fmla="*/ 335 h 336"/>
                <a:gd name="T14" fmla="*/ 92 w 118"/>
                <a:gd name="T15" fmla="*/ 335 h 336"/>
                <a:gd name="T16" fmla="*/ 92 w 118"/>
                <a:gd name="T17" fmla="*/ 335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 h="336">
                  <a:moveTo>
                    <a:pt x="92" y="335"/>
                  </a:moveTo>
                  <a:cubicBezTo>
                    <a:pt x="108" y="335"/>
                    <a:pt x="117" y="318"/>
                    <a:pt x="117" y="301"/>
                  </a:cubicBezTo>
                  <a:cubicBezTo>
                    <a:pt x="117" y="0"/>
                    <a:pt x="117" y="0"/>
                    <a:pt x="117" y="0"/>
                  </a:cubicBezTo>
                  <a:cubicBezTo>
                    <a:pt x="0" y="118"/>
                    <a:pt x="0" y="118"/>
                    <a:pt x="0" y="118"/>
                  </a:cubicBezTo>
                  <a:cubicBezTo>
                    <a:pt x="0" y="301"/>
                    <a:pt x="0" y="301"/>
                    <a:pt x="0" y="301"/>
                  </a:cubicBezTo>
                  <a:cubicBezTo>
                    <a:pt x="0" y="318"/>
                    <a:pt x="16" y="335"/>
                    <a:pt x="33" y="335"/>
                  </a:cubicBezTo>
                  <a:lnTo>
                    <a:pt x="92" y="335"/>
                  </a:lnTo>
                  <a:close/>
                  <a:moveTo>
                    <a:pt x="92" y="335"/>
                  </a:moveTo>
                  <a:lnTo>
                    <a:pt x="92" y="335"/>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sp>
          <p:nvSpPr>
            <p:cNvPr id="36" name="Freeform 14">
              <a:extLst>
                <a:ext uri="{FF2B5EF4-FFF2-40B4-BE49-F238E27FC236}">
                  <a16:creationId xmlns:a16="http://schemas.microsoft.com/office/drawing/2014/main" id="{02A1C2B4-82B5-4588-ABD0-366B09F30FD8}"/>
                </a:ext>
              </a:extLst>
            </p:cNvPr>
            <p:cNvSpPr>
              <a:spLocks noChangeArrowheads="1"/>
            </p:cNvSpPr>
            <p:nvPr/>
          </p:nvSpPr>
          <p:spPr bwMode="auto">
            <a:xfrm>
              <a:off x="1795463" y="817562"/>
              <a:ext cx="46037" cy="163512"/>
            </a:xfrm>
            <a:custGeom>
              <a:avLst/>
              <a:gdLst>
                <a:gd name="T0" fmla="*/ 0 w 126"/>
                <a:gd name="T1" fmla="*/ 41 h 452"/>
                <a:gd name="T2" fmla="*/ 0 w 126"/>
                <a:gd name="T3" fmla="*/ 417 h 452"/>
                <a:gd name="T4" fmla="*/ 33 w 126"/>
                <a:gd name="T5" fmla="*/ 451 h 452"/>
                <a:gd name="T6" fmla="*/ 92 w 126"/>
                <a:gd name="T7" fmla="*/ 451 h 452"/>
                <a:gd name="T8" fmla="*/ 125 w 126"/>
                <a:gd name="T9" fmla="*/ 417 h 452"/>
                <a:gd name="T10" fmla="*/ 125 w 126"/>
                <a:gd name="T11" fmla="*/ 66 h 452"/>
                <a:gd name="T12" fmla="*/ 50 w 126"/>
                <a:gd name="T13" fmla="*/ 0 h 452"/>
                <a:gd name="T14" fmla="*/ 0 w 126"/>
                <a:gd name="T15" fmla="*/ 41 h 452"/>
                <a:gd name="T16" fmla="*/ 0 w 126"/>
                <a:gd name="T17" fmla="*/ 41 h 452"/>
                <a:gd name="T18" fmla="*/ 0 w 126"/>
                <a:gd name="T19" fmla="*/ 4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452">
                  <a:moveTo>
                    <a:pt x="0" y="41"/>
                  </a:moveTo>
                  <a:cubicBezTo>
                    <a:pt x="0" y="417"/>
                    <a:pt x="0" y="417"/>
                    <a:pt x="0" y="417"/>
                  </a:cubicBezTo>
                  <a:cubicBezTo>
                    <a:pt x="0" y="434"/>
                    <a:pt x="17" y="451"/>
                    <a:pt x="33" y="451"/>
                  </a:cubicBezTo>
                  <a:cubicBezTo>
                    <a:pt x="92" y="451"/>
                    <a:pt x="92" y="451"/>
                    <a:pt x="92" y="451"/>
                  </a:cubicBezTo>
                  <a:cubicBezTo>
                    <a:pt x="109" y="451"/>
                    <a:pt x="125" y="434"/>
                    <a:pt x="125" y="417"/>
                  </a:cubicBezTo>
                  <a:cubicBezTo>
                    <a:pt x="125" y="66"/>
                    <a:pt x="125" y="66"/>
                    <a:pt x="125" y="66"/>
                  </a:cubicBezTo>
                  <a:cubicBezTo>
                    <a:pt x="50" y="0"/>
                    <a:pt x="50" y="0"/>
                    <a:pt x="50" y="0"/>
                  </a:cubicBezTo>
                  <a:lnTo>
                    <a:pt x="0" y="41"/>
                  </a:lnTo>
                  <a:close/>
                  <a:moveTo>
                    <a:pt x="0" y="41"/>
                  </a:moveTo>
                  <a:lnTo>
                    <a:pt x="0" y="41"/>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sp>
          <p:nvSpPr>
            <p:cNvPr id="37" name="Freeform 15">
              <a:extLst>
                <a:ext uri="{FF2B5EF4-FFF2-40B4-BE49-F238E27FC236}">
                  <a16:creationId xmlns:a16="http://schemas.microsoft.com/office/drawing/2014/main" id="{2AD86065-AB49-41AD-ABFE-DCEF88EBCD79}"/>
                </a:ext>
              </a:extLst>
            </p:cNvPr>
            <p:cNvSpPr>
              <a:spLocks noChangeArrowheads="1"/>
            </p:cNvSpPr>
            <p:nvPr/>
          </p:nvSpPr>
          <p:spPr bwMode="auto">
            <a:xfrm>
              <a:off x="1576388" y="744537"/>
              <a:ext cx="261937" cy="163512"/>
            </a:xfrm>
            <a:custGeom>
              <a:avLst/>
              <a:gdLst>
                <a:gd name="T0" fmla="*/ 234 w 728"/>
                <a:gd name="T1" fmla="*/ 284 h 452"/>
                <a:gd name="T2" fmla="*/ 292 w 728"/>
                <a:gd name="T3" fmla="*/ 284 h 452"/>
                <a:gd name="T4" fmla="*/ 359 w 728"/>
                <a:gd name="T5" fmla="*/ 351 h 452"/>
                <a:gd name="T6" fmla="*/ 401 w 728"/>
                <a:gd name="T7" fmla="*/ 368 h 452"/>
                <a:gd name="T8" fmla="*/ 434 w 728"/>
                <a:gd name="T9" fmla="*/ 351 h 452"/>
                <a:gd name="T10" fmla="*/ 660 w 728"/>
                <a:gd name="T11" fmla="*/ 134 h 452"/>
                <a:gd name="T12" fmla="*/ 694 w 728"/>
                <a:gd name="T13" fmla="*/ 167 h 452"/>
                <a:gd name="T14" fmla="*/ 710 w 728"/>
                <a:gd name="T15" fmla="*/ 175 h 452"/>
                <a:gd name="T16" fmla="*/ 727 w 728"/>
                <a:gd name="T17" fmla="*/ 159 h 452"/>
                <a:gd name="T18" fmla="*/ 727 w 728"/>
                <a:gd name="T19" fmla="*/ 33 h 452"/>
                <a:gd name="T20" fmla="*/ 719 w 728"/>
                <a:gd name="T21" fmla="*/ 8 h 452"/>
                <a:gd name="T22" fmla="*/ 694 w 728"/>
                <a:gd name="T23" fmla="*/ 0 h 452"/>
                <a:gd name="T24" fmla="*/ 568 w 728"/>
                <a:gd name="T25" fmla="*/ 0 h 452"/>
                <a:gd name="T26" fmla="*/ 551 w 728"/>
                <a:gd name="T27" fmla="*/ 8 h 452"/>
                <a:gd name="T28" fmla="*/ 551 w 728"/>
                <a:gd name="T29" fmla="*/ 33 h 452"/>
                <a:gd name="T30" fmla="*/ 585 w 728"/>
                <a:gd name="T31" fmla="*/ 58 h 452"/>
                <a:gd name="T32" fmla="*/ 426 w 728"/>
                <a:gd name="T33" fmla="*/ 217 h 452"/>
                <a:gd name="T34" fmla="*/ 401 w 728"/>
                <a:gd name="T35" fmla="*/ 225 h 452"/>
                <a:gd name="T36" fmla="*/ 368 w 728"/>
                <a:gd name="T37" fmla="*/ 217 h 452"/>
                <a:gd name="T38" fmla="*/ 292 w 728"/>
                <a:gd name="T39" fmla="*/ 142 h 452"/>
                <a:gd name="T40" fmla="*/ 234 w 728"/>
                <a:gd name="T41" fmla="*/ 142 h 452"/>
                <a:gd name="T42" fmla="*/ 8 w 728"/>
                <a:gd name="T43" fmla="*/ 359 h 452"/>
                <a:gd name="T44" fmla="*/ 0 w 728"/>
                <a:gd name="T45" fmla="*/ 393 h 452"/>
                <a:gd name="T46" fmla="*/ 8 w 728"/>
                <a:gd name="T47" fmla="*/ 426 h 452"/>
                <a:gd name="T48" fmla="*/ 25 w 728"/>
                <a:gd name="T49" fmla="*/ 435 h 452"/>
                <a:gd name="T50" fmla="*/ 83 w 728"/>
                <a:gd name="T51" fmla="*/ 435 h 452"/>
                <a:gd name="T52" fmla="*/ 234 w 728"/>
                <a:gd name="T53" fmla="*/ 284 h 452"/>
                <a:gd name="T54" fmla="*/ 234 w 728"/>
                <a:gd name="T55" fmla="*/ 284 h 452"/>
                <a:gd name="T56" fmla="*/ 234 w 728"/>
                <a:gd name="T57" fmla="*/ 284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8" h="452">
                  <a:moveTo>
                    <a:pt x="234" y="284"/>
                  </a:moveTo>
                  <a:cubicBezTo>
                    <a:pt x="250" y="267"/>
                    <a:pt x="276" y="267"/>
                    <a:pt x="292" y="284"/>
                  </a:cubicBezTo>
                  <a:cubicBezTo>
                    <a:pt x="359" y="351"/>
                    <a:pt x="359" y="351"/>
                    <a:pt x="359" y="351"/>
                  </a:cubicBezTo>
                  <a:cubicBezTo>
                    <a:pt x="376" y="368"/>
                    <a:pt x="384" y="368"/>
                    <a:pt x="401" y="368"/>
                  </a:cubicBezTo>
                  <a:cubicBezTo>
                    <a:pt x="418" y="368"/>
                    <a:pt x="426" y="368"/>
                    <a:pt x="434" y="351"/>
                  </a:cubicBezTo>
                  <a:cubicBezTo>
                    <a:pt x="660" y="134"/>
                    <a:pt x="660" y="134"/>
                    <a:pt x="660" y="134"/>
                  </a:cubicBezTo>
                  <a:cubicBezTo>
                    <a:pt x="694" y="167"/>
                    <a:pt x="694" y="167"/>
                    <a:pt x="694" y="167"/>
                  </a:cubicBezTo>
                  <a:cubicBezTo>
                    <a:pt x="702" y="175"/>
                    <a:pt x="710" y="175"/>
                    <a:pt x="710" y="175"/>
                  </a:cubicBezTo>
                  <a:cubicBezTo>
                    <a:pt x="719" y="175"/>
                    <a:pt x="727" y="167"/>
                    <a:pt x="727" y="159"/>
                  </a:cubicBezTo>
                  <a:cubicBezTo>
                    <a:pt x="727" y="33"/>
                    <a:pt x="727" y="33"/>
                    <a:pt x="727" y="33"/>
                  </a:cubicBezTo>
                  <a:cubicBezTo>
                    <a:pt x="727" y="25"/>
                    <a:pt x="727" y="16"/>
                    <a:pt x="719" y="8"/>
                  </a:cubicBezTo>
                  <a:cubicBezTo>
                    <a:pt x="710" y="0"/>
                    <a:pt x="702" y="0"/>
                    <a:pt x="694" y="0"/>
                  </a:cubicBezTo>
                  <a:cubicBezTo>
                    <a:pt x="568" y="0"/>
                    <a:pt x="568" y="0"/>
                    <a:pt x="568" y="0"/>
                  </a:cubicBezTo>
                  <a:cubicBezTo>
                    <a:pt x="560" y="0"/>
                    <a:pt x="551" y="0"/>
                    <a:pt x="551" y="8"/>
                  </a:cubicBezTo>
                  <a:cubicBezTo>
                    <a:pt x="543" y="16"/>
                    <a:pt x="551" y="25"/>
                    <a:pt x="551" y="33"/>
                  </a:cubicBezTo>
                  <a:cubicBezTo>
                    <a:pt x="585" y="58"/>
                    <a:pt x="585" y="58"/>
                    <a:pt x="585" y="58"/>
                  </a:cubicBezTo>
                  <a:cubicBezTo>
                    <a:pt x="426" y="217"/>
                    <a:pt x="426" y="217"/>
                    <a:pt x="426" y="217"/>
                  </a:cubicBezTo>
                  <a:cubicBezTo>
                    <a:pt x="426" y="225"/>
                    <a:pt x="409" y="225"/>
                    <a:pt x="401" y="225"/>
                  </a:cubicBezTo>
                  <a:cubicBezTo>
                    <a:pt x="393" y="225"/>
                    <a:pt x="376" y="225"/>
                    <a:pt x="368" y="217"/>
                  </a:cubicBezTo>
                  <a:cubicBezTo>
                    <a:pt x="292" y="142"/>
                    <a:pt x="292" y="142"/>
                    <a:pt x="292" y="142"/>
                  </a:cubicBezTo>
                  <a:cubicBezTo>
                    <a:pt x="276" y="125"/>
                    <a:pt x="250" y="125"/>
                    <a:pt x="234" y="142"/>
                  </a:cubicBezTo>
                  <a:cubicBezTo>
                    <a:pt x="8" y="359"/>
                    <a:pt x="8" y="359"/>
                    <a:pt x="8" y="359"/>
                  </a:cubicBezTo>
                  <a:cubicBezTo>
                    <a:pt x="0" y="368"/>
                    <a:pt x="0" y="384"/>
                    <a:pt x="0" y="393"/>
                  </a:cubicBezTo>
                  <a:cubicBezTo>
                    <a:pt x="0" y="410"/>
                    <a:pt x="0" y="418"/>
                    <a:pt x="8" y="426"/>
                  </a:cubicBezTo>
                  <a:cubicBezTo>
                    <a:pt x="25" y="435"/>
                    <a:pt x="25" y="435"/>
                    <a:pt x="25" y="435"/>
                  </a:cubicBezTo>
                  <a:cubicBezTo>
                    <a:pt x="41" y="451"/>
                    <a:pt x="67" y="451"/>
                    <a:pt x="83" y="435"/>
                  </a:cubicBezTo>
                  <a:lnTo>
                    <a:pt x="234" y="284"/>
                  </a:lnTo>
                  <a:close/>
                  <a:moveTo>
                    <a:pt x="234" y="284"/>
                  </a:moveTo>
                  <a:lnTo>
                    <a:pt x="234" y="284"/>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sp>
          <p:nvSpPr>
            <p:cNvPr id="38" name="Freeform 16">
              <a:extLst>
                <a:ext uri="{FF2B5EF4-FFF2-40B4-BE49-F238E27FC236}">
                  <a16:creationId xmlns:a16="http://schemas.microsoft.com/office/drawing/2014/main" id="{B5E98388-4942-4B87-83D5-ED2E5DE7E971}"/>
                </a:ext>
              </a:extLst>
            </p:cNvPr>
            <p:cNvSpPr>
              <a:spLocks noChangeArrowheads="1"/>
            </p:cNvSpPr>
            <p:nvPr/>
          </p:nvSpPr>
          <p:spPr bwMode="auto">
            <a:xfrm>
              <a:off x="1569458" y="688424"/>
              <a:ext cx="334962" cy="331788"/>
            </a:xfrm>
            <a:custGeom>
              <a:avLst/>
              <a:gdLst>
                <a:gd name="T0" fmla="*/ 887 w 929"/>
                <a:gd name="T1" fmla="*/ 0 h 921"/>
                <a:gd name="T2" fmla="*/ 836 w 929"/>
                <a:gd name="T3" fmla="*/ 50 h 921"/>
                <a:gd name="T4" fmla="*/ 836 w 929"/>
                <a:gd name="T5" fmla="*/ 837 h 921"/>
                <a:gd name="T6" fmla="*/ 51 w 929"/>
                <a:gd name="T7" fmla="*/ 837 h 921"/>
                <a:gd name="T8" fmla="*/ 0 w 929"/>
                <a:gd name="T9" fmla="*/ 878 h 921"/>
                <a:gd name="T10" fmla="*/ 51 w 929"/>
                <a:gd name="T11" fmla="*/ 920 h 921"/>
                <a:gd name="T12" fmla="*/ 887 w 929"/>
                <a:gd name="T13" fmla="*/ 920 h 921"/>
                <a:gd name="T14" fmla="*/ 928 w 929"/>
                <a:gd name="T15" fmla="*/ 878 h 921"/>
                <a:gd name="T16" fmla="*/ 928 w 929"/>
                <a:gd name="T17" fmla="*/ 50 h 921"/>
                <a:gd name="T18" fmla="*/ 887 w 929"/>
                <a:gd name="T19" fmla="*/ 0 h 921"/>
                <a:gd name="T20" fmla="*/ 887 w 929"/>
                <a:gd name="T21" fmla="*/ 0 h 921"/>
                <a:gd name="T22" fmla="*/ 887 w 929"/>
                <a:gd name="T23" fmla="*/ 0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9" h="921">
                  <a:moveTo>
                    <a:pt x="887" y="0"/>
                  </a:moveTo>
                  <a:cubicBezTo>
                    <a:pt x="862" y="0"/>
                    <a:pt x="836" y="26"/>
                    <a:pt x="836" y="50"/>
                  </a:cubicBezTo>
                  <a:cubicBezTo>
                    <a:pt x="836" y="837"/>
                    <a:pt x="836" y="837"/>
                    <a:pt x="836" y="837"/>
                  </a:cubicBezTo>
                  <a:cubicBezTo>
                    <a:pt x="51" y="837"/>
                    <a:pt x="51" y="837"/>
                    <a:pt x="51" y="837"/>
                  </a:cubicBezTo>
                  <a:cubicBezTo>
                    <a:pt x="26" y="837"/>
                    <a:pt x="0" y="853"/>
                    <a:pt x="0" y="878"/>
                  </a:cubicBezTo>
                  <a:cubicBezTo>
                    <a:pt x="0" y="903"/>
                    <a:pt x="26" y="920"/>
                    <a:pt x="51" y="920"/>
                  </a:cubicBezTo>
                  <a:cubicBezTo>
                    <a:pt x="887" y="920"/>
                    <a:pt x="887" y="920"/>
                    <a:pt x="887" y="920"/>
                  </a:cubicBezTo>
                  <a:cubicBezTo>
                    <a:pt x="912" y="920"/>
                    <a:pt x="928" y="903"/>
                    <a:pt x="928" y="878"/>
                  </a:cubicBezTo>
                  <a:cubicBezTo>
                    <a:pt x="928" y="50"/>
                    <a:pt x="928" y="50"/>
                    <a:pt x="928" y="50"/>
                  </a:cubicBezTo>
                  <a:cubicBezTo>
                    <a:pt x="928" y="26"/>
                    <a:pt x="903" y="0"/>
                    <a:pt x="887" y="0"/>
                  </a:cubicBezTo>
                  <a:close/>
                  <a:moveTo>
                    <a:pt x="887" y="0"/>
                  </a:moveTo>
                  <a:lnTo>
                    <a:pt x="887" y="0"/>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grpSp>
      <p:sp>
        <p:nvSpPr>
          <p:cNvPr id="30" name="矩形 29">
            <a:extLst>
              <a:ext uri="{FF2B5EF4-FFF2-40B4-BE49-F238E27FC236}">
                <a16:creationId xmlns:a16="http://schemas.microsoft.com/office/drawing/2014/main" id="{569BB1B0-2323-4CC8-99C6-3704522E5EAD}"/>
              </a:ext>
            </a:extLst>
          </p:cNvPr>
          <p:cNvSpPr/>
          <p:nvPr/>
        </p:nvSpPr>
        <p:spPr>
          <a:xfrm>
            <a:off x="1893060" y="412752"/>
            <a:ext cx="8405879" cy="825419"/>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lang="zh-CN" altLang="en-US" sz="3600" b="1" kern="0" spc="225" dirty="0">
                <a:solidFill>
                  <a:srgbClr val="2E6FC3"/>
                </a:solidFill>
                <a:latin typeface="微软雅黑" panose="020B0503020204020204" pitchFamily="34" charset="-122"/>
                <a:ea typeface="微软雅黑" panose="020B0503020204020204" pitchFamily="34" charset="-122"/>
              </a:rPr>
              <a:t>单击输入内容单击输入内容</a:t>
            </a:r>
            <a:endParaRPr lang="zh-CN" altLang="en-US" sz="2000" b="1" kern="0" spc="225" dirty="0">
              <a:solidFill>
                <a:srgbClr val="2E6FC3"/>
              </a:solidFill>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E8ED87A1-26C0-47A2-8481-CE4EF415A4E2}"/>
              </a:ext>
            </a:extLst>
          </p:cNvPr>
          <p:cNvSpPr/>
          <p:nvPr/>
        </p:nvSpPr>
        <p:spPr>
          <a:xfrm>
            <a:off x="2319703" y="2271417"/>
            <a:ext cx="2643376" cy="1078116"/>
          </a:xfrm>
          <a:prstGeom prst="rect">
            <a:avLst/>
          </a:prstGeom>
        </p:spPr>
        <p:txBody>
          <a:bodyPr wrap="square">
            <a:spAutoFit/>
          </a:bodyPr>
          <a:lstStyle/>
          <a:p>
            <a:pPr lvl="0">
              <a:lnSpc>
                <a:spcPct val="150000"/>
              </a:lnSpc>
              <a:defRPr/>
            </a:pPr>
            <a:r>
              <a:rPr lang="zh-CN" altLang="en-US" sz="1100" b="1" kern="0" spc="225" dirty="0">
                <a:solidFill>
                  <a:srgbClr val="2E6FC3"/>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单击输入内容单击输入内容单击输入内容单击输入内容单击输入内容单击输入内容单击输入内容单击输入内容单击输入内容</a:t>
            </a:r>
            <a:endParaRPr lang="zh-CN" altLang="en-US" sz="800" b="1" kern="0" spc="225" dirty="0">
              <a:solidFill>
                <a:srgbClr val="2E6FC3"/>
              </a:solidFill>
              <a:latin typeface="微软雅黑" panose="020B0503020204020204" pitchFamily="34" charset="-122"/>
              <a:ea typeface="微软雅黑" panose="020B0503020204020204" pitchFamily="34" charset="-122"/>
            </a:endParaRPr>
          </a:p>
        </p:txBody>
      </p:sp>
      <p:sp>
        <p:nvSpPr>
          <p:cNvPr id="39" name="矩形 38">
            <a:extLst>
              <a:ext uri="{FF2B5EF4-FFF2-40B4-BE49-F238E27FC236}">
                <a16:creationId xmlns:a16="http://schemas.microsoft.com/office/drawing/2014/main" id="{EC68E396-ED46-4822-87D9-6DA1F83F3265}"/>
              </a:ext>
            </a:extLst>
          </p:cNvPr>
          <p:cNvSpPr/>
          <p:nvPr/>
        </p:nvSpPr>
        <p:spPr>
          <a:xfrm>
            <a:off x="7464465" y="2294652"/>
            <a:ext cx="2643376" cy="1078116"/>
          </a:xfrm>
          <a:prstGeom prst="rect">
            <a:avLst/>
          </a:prstGeom>
        </p:spPr>
        <p:txBody>
          <a:bodyPr wrap="square">
            <a:spAutoFit/>
          </a:bodyPr>
          <a:lstStyle/>
          <a:p>
            <a:pPr lvl="0">
              <a:lnSpc>
                <a:spcPct val="150000"/>
              </a:lnSpc>
              <a:defRPr/>
            </a:pPr>
            <a:r>
              <a:rPr lang="zh-CN" altLang="en-US" sz="1100" b="1" kern="0" spc="225" dirty="0">
                <a:solidFill>
                  <a:srgbClr val="2E6FC3"/>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单击输入内容单击输入内容单击输入内容单击输入内容单击输入内容单击输入内容单击输入内容单击输入内容单击输入内容</a:t>
            </a:r>
            <a:endParaRPr lang="zh-CN" altLang="en-US" sz="800" b="1" kern="0" spc="225" dirty="0">
              <a:solidFill>
                <a:srgbClr val="2E6FC3"/>
              </a:solidFill>
              <a:latin typeface="微软雅黑" panose="020B0503020204020204" pitchFamily="34" charset="-122"/>
              <a:ea typeface="微软雅黑" panose="020B0503020204020204" pitchFamily="34" charset="-122"/>
            </a:endParaRPr>
          </a:p>
        </p:txBody>
      </p:sp>
      <p:sp>
        <p:nvSpPr>
          <p:cNvPr id="40" name="矩形 39">
            <a:extLst>
              <a:ext uri="{FF2B5EF4-FFF2-40B4-BE49-F238E27FC236}">
                <a16:creationId xmlns:a16="http://schemas.microsoft.com/office/drawing/2014/main" id="{3E189394-C1AA-47FF-8013-4F9B3CE813EC}"/>
              </a:ext>
            </a:extLst>
          </p:cNvPr>
          <p:cNvSpPr/>
          <p:nvPr/>
        </p:nvSpPr>
        <p:spPr>
          <a:xfrm>
            <a:off x="2261958" y="4842466"/>
            <a:ext cx="2643376" cy="1078116"/>
          </a:xfrm>
          <a:prstGeom prst="rect">
            <a:avLst/>
          </a:prstGeom>
        </p:spPr>
        <p:txBody>
          <a:bodyPr wrap="square">
            <a:spAutoFit/>
          </a:bodyPr>
          <a:lstStyle/>
          <a:p>
            <a:pPr lvl="0">
              <a:lnSpc>
                <a:spcPct val="150000"/>
              </a:lnSpc>
              <a:defRPr/>
            </a:pPr>
            <a:r>
              <a:rPr lang="zh-CN" altLang="en-US" sz="1100" b="1" kern="0" spc="225" dirty="0">
                <a:solidFill>
                  <a:srgbClr val="2E6FC3"/>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单击输入内容单击输入内容单击输入内容单击输入内容单击输入内容单击输入内容单击输入内容单击输入内容单击输入内容</a:t>
            </a:r>
            <a:endParaRPr lang="zh-CN" altLang="en-US" sz="800" b="1" kern="0" spc="225" dirty="0">
              <a:solidFill>
                <a:srgbClr val="2E6FC3"/>
              </a:solidFill>
              <a:latin typeface="微软雅黑" panose="020B0503020204020204" pitchFamily="34" charset="-122"/>
              <a:ea typeface="微软雅黑" panose="020B0503020204020204" pitchFamily="34" charset="-122"/>
            </a:endParaRPr>
          </a:p>
        </p:txBody>
      </p:sp>
      <p:sp>
        <p:nvSpPr>
          <p:cNvPr id="41" name="矩形 40">
            <a:extLst>
              <a:ext uri="{FF2B5EF4-FFF2-40B4-BE49-F238E27FC236}">
                <a16:creationId xmlns:a16="http://schemas.microsoft.com/office/drawing/2014/main" id="{94F88532-1264-4B3D-BC19-0BD90946B16A}"/>
              </a:ext>
            </a:extLst>
          </p:cNvPr>
          <p:cNvSpPr/>
          <p:nvPr/>
        </p:nvSpPr>
        <p:spPr>
          <a:xfrm>
            <a:off x="7497386" y="4842465"/>
            <a:ext cx="2643376" cy="1078116"/>
          </a:xfrm>
          <a:prstGeom prst="rect">
            <a:avLst/>
          </a:prstGeom>
        </p:spPr>
        <p:txBody>
          <a:bodyPr wrap="square">
            <a:spAutoFit/>
          </a:bodyPr>
          <a:lstStyle/>
          <a:p>
            <a:pPr lvl="0">
              <a:lnSpc>
                <a:spcPct val="150000"/>
              </a:lnSpc>
              <a:defRPr/>
            </a:pPr>
            <a:r>
              <a:rPr lang="zh-CN" altLang="en-US" sz="1100" b="1" kern="0" spc="225" dirty="0">
                <a:solidFill>
                  <a:srgbClr val="2E6FC3"/>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单击输入内容单击输入内容单击输入内容单击输入内容单击输入内容单击输入内容单击输入内容单击输入内容单击输入内容</a:t>
            </a:r>
            <a:endParaRPr lang="zh-CN" altLang="en-US" sz="800" b="1" kern="0" spc="225" dirty="0">
              <a:solidFill>
                <a:srgbClr val="2E6FC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24366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blinds(horizontal)">
                                      <p:cBhvr>
                                        <p:cTn id="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a:extLst>
              <a:ext uri="{FF2B5EF4-FFF2-40B4-BE49-F238E27FC236}">
                <a16:creationId xmlns:a16="http://schemas.microsoft.com/office/drawing/2014/main" id="{97E3B05C-E39C-432C-94B5-78054F981B5D}"/>
              </a:ext>
            </a:extLst>
          </p:cNvPr>
          <p:cNvSpPr/>
          <p:nvPr/>
        </p:nvSpPr>
        <p:spPr>
          <a:xfrm>
            <a:off x="625595" y="1626973"/>
            <a:ext cx="10742287" cy="85408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defRPr/>
            </a:pPr>
            <a:r>
              <a:rPr lang="zh-CN" altLang="en-US" sz="1100" b="1" kern="0" spc="225" dirty="0">
                <a:solidFill>
                  <a:srgbClr val="2E6FC3"/>
                </a:solidFill>
                <a:latin typeface="微软雅黑" panose="020B0503020204020204" pitchFamily="34" charset="-122"/>
                <a:ea typeface="微软雅黑" panose="020B0503020204020204" pitchFamily="34" charset="-122"/>
              </a:rPr>
              <a:t>单击输入内容单击输入内容单击输入内容单击输入内容</a:t>
            </a:r>
            <a:endParaRPr lang="zh-CN" altLang="en-US" sz="800" b="1" kern="0" spc="225" dirty="0">
              <a:solidFill>
                <a:srgbClr val="2E6FC3"/>
              </a:solidFill>
              <a:latin typeface="微软雅黑" panose="020B0503020204020204" pitchFamily="34" charset="-122"/>
              <a:ea typeface="微软雅黑" panose="020B0503020204020204" pitchFamily="34" charset="-122"/>
            </a:endParaRPr>
          </a:p>
          <a:p>
            <a:pPr algn="ctr">
              <a:lnSpc>
                <a:spcPct val="150000"/>
              </a:lnSpc>
              <a:defRPr/>
            </a:pPr>
            <a:r>
              <a:rPr lang="zh-CN" altLang="en-US" sz="1100" b="1" kern="0" spc="225" dirty="0">
                <a:solidFill>
                  <a:srgbClr val="2E6FC3"/>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a:t>
            </a:r>
            <a:endParaRPr lang="zh-CN" altLang="en-US" sz="800" b="1" kern="0" spc="225" dirty="0">
              <a:solidFill>
                <a:srgbClr val="2E6FC3"/>
              </a:solidFill>
              <a:latin typeface="微软雅黑" panose="020B0503020204020204" pitchFamily="34" charset="-122"/>
              <a:ea typeface="微软雅黑" panose="020B0503020204020204" pitchFamily="34" charset="-122"/>
            </a:endParaRPr>
          </a:p>
          <a:p>
            <a:pPr algn="ctr">
              <a:lnSpc>
                <a:spcPct val="150000"/>
              </a:lnSpc>
              <a:defRPr/>
            </a:pPr>
            <a:endParaRPr lang="zh-CN" altLang="en-US" sz="1100" b="1" kern="0" spc="225" dirty="0">
              <a:solidFill>
                <a:srgbClr val="2E6FC3"/>
              </a:solidFill>
              <a:latin typeface="微软雅黑" panose="020B0503020204020204" pitchFamily="34" charset="-122"/>
              <a:ea typeface="微软雅黑" panose="020B0503020204020204" pitchFamily="34" charset="-122"/>
            </a:endParaRPr>
          </a:p>
        </p:txBody>
      </p:sp>
      <p:grpSp>
        <p:nvGrpSpPr>
          <p:cNvPr id="97" name="组合 96">
            <a:extLst>
              <a:ext uri="{FF2B5EF4-FFF2-40B4-BE49-F238E27FC236}">
                <a16:creationId xmlns:a16="http://schemas.microsoft.com/office/drawing/2014/main" id="{5158C481-4D63-4C0E-8BAC-21A3EA6192AD}"/>
              </a:ext>
            </a:extLst>
          </p:cNvPr>
          <p:cNvGrpSpPr/>
          <p:nvPr/>
        </p:nvGrpSpPr>
        <p:grpSpPr>
          <a:xfrm>
            <a:off x="792463" y="2651750"/>
            <a:ext cx="3383479" cy="3543300"/>
            <a:chOff x="792463" y="2651750"/>
            <a:chExt cx="3383479" cy="3543300"/>
          </a:xfrm>
        </p:grpSpPr>
        <p:sp>
          <p:nvSpPr>
            <p:cNvPr id="67" name="单圆角矩形 4">
              <a:extLst>
                <a:ext uri="{FF2B5EF4-FFF2-40B4-BE49-F238E27FC236}">
                  <a16:creationId xmlns:a16="http://schemas.microsoft.com/office/drawing/2014/main" id="{6A912799-D15F-40C3-A574-79D8BA98AA04}"/>
                </a:ext>
              </a:extLst>
            </p:cNvPr>
            <p:cNvSpPr/>
            <p:nvPr/>
          </p:nvSpPr>
          <p:spPr>
            <a:xfrm>
              <a:off x="1111168" y="2651750"/>
              <a:ext cx="2746069" cy="3543300"/>
            </a:xfrm>
            <a:prstGeom prst="round1Rect">
              <a:avLst>
                <a:gd name="adj" fmla="val 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grpSp>
          <p:nvGrpSpPr>
            <p:cNvPr id="68" name="组合 67">
              <a:extLst>
                <a:ext uri="{FF2B5EF4-FFF2-40B4-BE49-F238E27FC236}">
                  <a16:creationId xmlns:a16="http://schemas.microsoft.com/office/drawing/2014/main" id="{4C65C6F9-5365-423B-B592-AC6F6C4978F8}"/>
                </a:ext>
              </a:extLst>
            </p:cNvPr>
            <p:cNvGrpSpPr/>
            <p:nvPr/>
          </p:nvGrpSpPr>
          <p:grpSpPr>
            <a:xfrm>
              <a:off x="792463" y="2963716"/>
              <a:ext cx="3383479" cy="1131071"/>
              <a:chOff x="956833" y="2757488"/>
              <a:chExt cx="3383479" cy="902463"/>
            </a:xfrm>
          </p:grpSpPr>
          <p:sp>
            <p:nvSpPr>
              <p:cNvPr id="69" name="直角三角形 68">
                <a:extLst>
                  <a:ext uri="{FF2B5EF4-FFF2-40B4-BE49-F238E27FC236}">
                    <a16:creationId xmlns:a16="http://schemas.microsoft.com/office/drawing/2014/main" id="{DC12B3EE-D631-4D04-BF53-02DCDDB3DB74}"/>
                  </a:ext>
                </a:extLst>
              </p:cNvPr>
              <p:cNvSpPr>
                <a:spLocks noChangeAspect="1"/>
              </p:cNvSpPr>
              <p:nvPr/>
            </p:nvSpPr>
            <p:spPr>
              <a:xfrm rot="10800000">
                <a:off x="956833" y="3199151"/>
                <a:ext cx="315941" cy="459698"/>
              </a:xfrm>
              <a:prstGeom prst="r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70" name="直角三角形 69">
                <a:extLst>
                  <a:ext uri="{FF2B5EF4-FFF2-40B4-BE49-F238E27FC236}">
                    <a16:creationId xmlns:a16="http://schemas.microsoft.com/office/drawing/2014/main" id="{5DFAE12C-310F-4D0D-B08E-580D468C7ECE}"/>
                  </a:ext>
                </a:extLst>
              </p:cNvPr>
              <p:cNvSpPr>
                <a:spLocks noChangeAspect="1"/>
              </p:cNvSpPr>
              <p:nvPr/>
            </p:nvSpPr>
            <p:spPr>
              <a:xfrm rot="5400000">
                <a:off x="3951512" y="3271151"/>
                <a:ext cx="460800" cy="316800"/>
              </a:xfrm>
              <a:prstGeom prst="r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a:latin typeface="微软雅黑" panose="020B0503020204020204" pitchFamily="34" charset="-122"/>
                  <a:ea typeface="微软雅黑" panose="020B0503020204020204" pitchFamily="34" charset="-122"/>
                </a:endParaRPr>
              </a:p>
            </p:txBody>
          </p:sp>
          <p:sp>
            <p:nvSpPr>
              <p:cNvPr id="71" name="矩形 70">
                <a:extLst>
                  <a:ext uri="{FF2B5EF4-FFF2-40B4-BE49-F238E27FC236}">
                    <a16:creationId xmlns:a16="http://schemas.microsoft.com/office/drawing/2014/main" id="{74FA752C-47C6-4841-812B-124E730B9455}"/>
                  </a:ext>
                </a:extLst>
              </p:cNvPr>
              <p:cNvSpPr/>
              <p:nvPr/>
            </p:nvSpPr>
            <p:spPr>
              <a:xfrm>
                <a:off x="956833" y="2757488"/>
                <a:ext cx="3383479" cy="441663"/>
              </a:xfrm>
              <a:prstGeom prst="rect">
                <a:avLst/>
              </a:prstGeom>
              <a:gradFill>
                <a:gsLst>
                  <a:gs pos="0">
                    <a:srgbClr val="0070C0"/>
                  </a:gs>
                  <a:gs pos="100000">
                    <a:srgbClr val="00206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45" name="文本框 8">
              <a:extLst>
                <a:ext uri="{FF2B5EF4-FFF2-40B4-BE49-F238E27FC236}">
                  <a16:creationId xmlns:a16="http://schemas.microsoft.com/office/drawing/2014/main" id="{C8F557C9-04CF-492D-AB29-B19C6FE4EFCA}"/>
                </a:ext>
              </a:extLst>
            </p:cNvPr>
            <p:cNvSpPr txBox="1"/>
            <p:nvPr/>
          </p:nvSpPr>
          <p:spPr>
            <a:xfrm>
              <a:off x="1429873" y="2945943"/>
              <a:ext cx="2108659" cy="5232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zh-CN" altLang="en-US" sz="2800" b="1" dirty="0">
                  <a:solidFill>
                    <a:schemeClr val="bg1"/>
                  </a:solidFill>
                  <a:latin typeface="微软雅黑" panose="020B0503020204020204" pitchFamily="34" charset="-122"/>
                  <a:ea typeface="微软雅黑" panose="020B0503020204020204" pitchFamily="34" charset="-122"/>
                </a:rPr>
                <a:t>重要内容</a:t>
              </a:r>
            </a:p>
          </p:txBody>
        </p:sp>
        <p:sp>
          <p:nvSpPr>
            <p:cNvPr id="48" name="圆角矩形 63">
              <a:extLst>
                <a:ext uri="{FF2B5EF4-FFF2-40B4-BE49-F238E27FC236}">
                  <a16:creationId xmlns:a16="http://schemas.microsoft.com/office/drawing/2014/main" id="{E20BDD3C-A242-4855-9B0A-7F76B685F774}"/>
                </a:ext>
              </a:extLst>
            </p:cNvPr>
            <p:cNvSpPr/>
            <p:nvPr/>
          </p:nvSpPr>
          <p:spPr>
            <a:xfrm>
              <a:off x="1888957" y="5542585"/>
              <a:ext cx="1190490" cy="400050"/>
            </a:xfrm>
            <a:prstGeom prst="roundRect">
              <a:avLst>
                <a:gd name="adj" fmla="val 50000"/>
              </a:avLst>
            </a:prstGeom>
            <a:solidFill>
              <a:srgbClr val="027D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54" name="文本框 17">
              <a:extLst>
                <a:ext uri="{FF2B5EF4-FFF2-40B4-BE49-F238E27FC236}">
                  <a16:creationId xmlns:a16="http://schemas.microsoft.com/office/drawing/2014/main" id="{CA4F77D2-FA09-49B0-8B2B-A470628DFC5B}"/>
                </a:ext>
              </a:extLst>
            </p:cNvPr>
            <p:cNvSpPr txBox="1"/>
            <p:nvPr/>
          </p:nvSpPr>
          <p:spPr>
            <a:xfrm>
              <a:off x="2007548" y="5562813"/>
              <a:ext cx="973863"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zh-CN" altLang="en-US" b="1" dirty="0">
                  <a:solidFill>
                    <a:schemeClr val="bg1"/>
                  </a:solidFill>
                  <a:latin typeface="微软雅黑" panose="020B0503020204020204" pitchFamily="34" charset="-122"/>
                  <a:ea typeface="微软雅黑" panose="020B0503020204020204" pitchFamily="34" charset="-122"/>
                </a:rPr>
                <a:t>一</a:t>
              </a:r>
            </a:p>
          </p:txBody>
        </p:sp>
        <p:sp>
          <p:nvSpPr>
            <p:cNvPr id="72" name="矩形 71">
              <a:extLst>
                <a:ext uri="{FF2B5EF4-FFF2-40B4-BE49-F238E27FC236}">
                  <a16:creationId xmlns:a16="http://schemas.microsoft.com/office/drawing/2014/main" id="{DE71F138-8312-40B9-B61C-1D8FF753169E}"/>
                </a:ext>
              </a:extLst>
            </p:cNvPr>
            <p:cNvSpPr/>
            <p:nvPr/>
          </p:nvSpPr>
          <p:spPr>
            <a:xfrm>
              <a:off x="1600610" y="3958139"/>
              <a:ext cx="1767185" cy="1332031"/>
            </a:xfrm>
            <a:prstGeom prst="rect">
              <a:avLst/>
            </a:prstGeom>
          </p:spPr>
          <p:txBody>
            <a:bodyPr wrap="square">
              <a:spAutoFit/>
            </a:bodyPr>
            <a:lstStyle/>
            <a:p>
              <a:pPr algn="ctr">
                <a:lnSpc>
                  <a:spcPct val="150000"/>
                </a:lnSpc>
                <a:defRPr/>
              </a:pPr>
              <a:r>
                <a:rPr lang="zh-CN" altLang="en-US" sz="1100" b="1" kern="0" spc="225" dirty="0">
                  <a:solidFill>
                    <a:schemeClr val="tx1">
                      <a:lumMod val="95000"/>
                      <a:lumOff val="5000"/>
                    </a:schemeClr>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a:t>
              </a:r>
            </a:p>
          </p:txBody>
        </p:sp>
      </p:grpSp>
      <p:grpSp>
        <p:nvGrpSpPr>
          <p:cNvPr id="98" name="组合 97">
            <a:extLst>
              <a:ext uri="{FF2B5EF4-FFF2-40B4-BE49-F238E27FC236}">
                <a16:creationId xmlns:a16="http://schemas.microsoft.com/office/drawing/2014/main" id="{95603717-9FB3-49DD-A1B8-E1D3875250DB}"/>
              </a:ext>
            </a:extLst>
          </p:cNvPr>
          <p:cNvGrpSpPr/>
          <p:nvPr/>
        </p:nvGrpSpPr>
        <p:grpSpPr>
          <a:xfrm>
            <a:off x="4521124" y="2651750"/>
            <a:ext cx="3383479" cy="3543300"/>
            <a:chOff x="4521124" y="2651750"/>
            <a:chExt cx="3383479" cy="3543300"/>
          </a:xfrm>
        </p:grpSpPr>
        <p:sp>
          <p:nvSpPr>
            <p:cNvPr id="75" name="单圆角矩形 4">
              <a:extLst>
                <a:ext uri="{FF2B5EF4-FFF2-40B4-BE49-F238E27FC236}">
                  <a16:creationId xmlns:a16="http://schemas.microsoft.com/office/drawing/2014/main" id="{2085869A-E44C-4F93-9E8D-99AC2817E7D9}"/>
                </a:ext>
              </a:extLst>
            </p:cNvPr>
            <p:cNvSpPr/>
            <p:nvPr/>
          </p:nvSpPr>
          <p:spPr>
            <a:xfrm>
              <a:off x="4839829" y="2651750"/>
              <a:ext cx="2746069" cy="3543300"/>
            </a:xfrm>
            <a:prstGeom prst="round1Rect">
              <a:avLst>
                <a:gd name="adj" fmla="val 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grpSp>
          <p:nvGrpSpPr>
            <p:cNvPr id="76" name="组合 75">
              <a:extLst>
                <a:ext uri="{FF2B5EF4-FFF2-40B4-BE49-F238E27FC236}">
                  <a16:creationId xmlns:a16="http://schemas.microsoft.com/office/drawing/2014/main" id="{B775F8E3-DDA4-4194-BC40-4DF24D6E9EEB}"/>
                </a:ext>
              </a:extLst>
            </p:cNvPr>
            <p:cNvGrpSpPr/>
            <p:nvPr/>
          </p:nvGrpSpPr>
          <p:grpSpPr>
            <a:xfrm>
              <a:off x="4521124" y="2963716"/>
              <a:ext cx="3383479" cy="1131071"/>
              <a:chOff x="956833" y="2757488"/>
              <a:chExt cx="3383479" cy="902463"/>
            </a:xfrm>
          </p:grpSpPr>
          <p:sp>
            <p:nvSpPr>
              <p:cNvPr id="82" name="直角三角形 81">
                <a:extLst>
                  <a:ext uri="{FF2B5EF4-FFF2-40B4-BE49-F238E27FC236}">
                    <a16:creationId xmlns:a16="http://schemas.microsoft.com/office/drawing/2014/main" id="{9C3D55E2-6BAD-4919-A764-82DAA5961E0B}"/>
                  </a:ext>
                </a:extLst>
              </p:cNvPr>
              <p:cNvSpPr>
                <a:spLocks noChangeAspect="1"/>
              </p:cNvSpPr>
              <p:nvPr/>
            </p:nvSpPr>
            <p:spPr>
              <a:xfrm rot="10800000">
                <a:off x="956833" y="3199151"/>
                <a:ext cx="315941" cy="459698"/>
              </a:xfrm>
              <a:prstGeom prst="r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83" name="直角三角形 82">
                <a:extLst>
                  <a:ext uri="{FF2B5EF4-FFF2-40B4-BE49-F238E27FC236}">
                    <a16:creationId xmlns:a16="http://schemas.microsoft.com/office/drawing/2014/main" id="{096EE79B-87A2-427C-8C0B-1363B0222980}"/>
                  </a:ext>
                </a:extLst>
              </p:cNvPr>
              <p:cNvSpPr>
                <a:spLocks noChangeAspect="1"/>
              </p:cNvSpPr>
              <p:nvPr/>
            </p:nvSpPr>
            <p:spPr>
              <a:xfrm rot="5400000">
                <a:off x="3951512" y="3271151"/>
                <a:ext cx="460800" cy="316800"/>
              </a:xfrm>
              <a:prstGeom prst="r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a:latin typeface="微软雅黑" panose="020B0503020204020204" pitchFamily="34" charset="-122"/>
                  <a:ea typeface="微软雅黑" panose="020B0503020204020204" pitchFamily="34" charset="-122"/>
                </a:endParaRPr>
              </a:p>
            </p:txBody>
          </p:sp>
          <p:sp>
            <p:nvSpPr>
              <p:cNvPr id="84" name="矩形 83">
                <a:extLst>
                  <a:ext uri="{FF2B5EF4-FFF2-40B4-BE49-F238E27FC236}">
                    <a16:creationId xmlns:a16="http://schemas.microsoft.com/office/drawing/2014/main" id="{1511C3C2-ABB0-4AE1-BFC3-62A6DBA53D06}"/>
                  </a:ext>
                </a:extLst>
              </p:cNvPr>
              <p:cNvSpPr/>
              <p:nvPr/>
            </p:nvSpPr>
            <p:spPr>
              <a:xfrm>
                <a:off x="956833" y="2757488"/>
                <a:ext cx="3383479" cy="441663"/>
              </a:xfrm>
              <a:prstGeom prst="rect">
                <a:avLst/>
              </a:prstGeom>
              <a:gradFill>
                <a:gsLst>
                  <a:gs pos="0">
                    <a:srgbClr val="0070C0"/>
                  </a:gs>
                  <a:gs pos="100000">
                    <a:srgbClr val="00206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78" name="文本框 8">
              <a:extLst>
                <a:ext uri="{FF2B5EF4-FFF2-40B4-BE49-F238E27FC236}">
                  <a16:creationId xmlns:a16="http://schemas.microsoft.com/office/drawing/2014/main" id="{8BF90447-6D63-4A6D-B391-40FDA5D198CF}"/>
                </a:ext>
              </a:extLst>
            </p:cNvPr>
            <p:cNvSpPr txBox="1"/>
            <p:nvPr/>
          </p:nvSpPr>
          <p:spPr>
            <a:xfrm>
              <a:off x="5158534" y="2945943"/>
              <a:ext cx="2108659" cy="5232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zh-CN" altLang="en-US" sz="2800" b="1" dirty="0">
                  <a:solidFill>
                    <a:schemeClr val="bg1"/>
                  </a:solidFill>
                  <a:latin typeface="微软雅黑" panose="020B0503020204020204" pitchFamily="34" charset="-122"/>
                  <a:ea typeface="微软雅黑" panose="020B0503020204020204" pitchFamily="34" charset="-122"/>
                </a:rPr>
                <a:t>重要内容</a:t>
              </a:r>
            </a:p>
          </p:txBody>
        </p:sp>
        <p:sp>
          <p:nvSpPr>
            <p:cNvPr id="79" name="圆角矩形 63">
              <a:extLst>
                <a:ext uri="{FF2B5EF4-FFF2-40B4-BE49-F238E27FC236}">
                  <a16:creationId xmlns:a16="http://schemas.microsoft.com/office/drawing/2014/main" id="{4098A41F-7C8C-42CA-84B5-FC143FB25ABF}"/>
                </a:ext>
              </a:extLst>
            </p:cNvPr>
            <p:cNvSpPr/>
            <p:nvPr/>
          </p:nvSpPr>
          <p:spPr>
            <a:xfrm>
              <a:off x="5617618" y="5542585"/>
              <a:ext cx="1190490" cy="400050"/>
            </a:xfrm>
            <a:prstGeom prst="roundRect">
              <a:avLst>
                <a:gd name="adj" fmla="val 50000"/>
              </a:avLst>
            </a:prstGeom>
            <a:solidFill>
              <a:srgbClr val="027D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80" name="文本框 17">
              <a:extLst>
                <a:ext uri="{FF2B5EF4-FFF2-40B4-BE49-F238E27FC236}">
                  <a16:creationId xmlns:a16="http://schemas.microsoft.com/office/drawing/2014/main" id="{B1FEE350-7E30-4E3D-B5AD-73F10262AE2F}"/>
                </a:ext>
              </a:extLst>
            </p:cNvPr>
            <p:cNvSpPr txBox="1"/>
            <p:nvPr/>
          </p:nvSpPr>
          <p:spPr>
            <a:xfrm>
              <a:off x="5736209" y="5562813"/>
              <a:ext cx="973863"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zh-CN" altLang="en-US" b="1" dirty="0">
                  <a:solidFill>
                    <a:schemeClr val="bg1"/>
                  </a:solidFill>
                  <a:latin typeface="微软雅黑" panose="020B0503020204020204" pitchFamily="34" charset="-122"/>
                  <a:ea typeface="微软雅黑" panose="020B0503020204020204" pitchFamily="34" charset="-122"/>
                </a:rPr>
                <a:t>二</a:t>
              </a:r>
            </a:p>
          </p:txBody>
        </p:sp>
        <p:sp>
          <p:nvSpPr>
            <p:cNvPr id="81" name="矩形 80">
              <a:extLst>
                <a:ext uri="{FF2B5EF4-FFF2-40B4-BE49-F238E27FC236}">
                  <a16:creationId xmlns:a16="http://schemas.microsoft.com/office/drawing/2014/main" id="{3976A774-143E-473E-B635-EE0405534BF3}"/>
                </a:ext>
              </a:extLst>
            </p:cNvPr>
            <p:cNvSpPr/>
            <p:nvPr/>
          </p:nvSpPr>
          <p:spPr>
            <a:xfrm>
              <a:off x="5329271" y="3958139"/>
              <a:ext cx="1767185" cy="1332031"/>
            </a:xfrm>
            <a:prstGeom prst="rect">
              <a:avLst/>
            </a:prstGeom>
          </p:spPr>
          <p:txBody>
            <a:bodyPr wrap="square">
              <a:spAutoFit/>
            </a:bodyPr>
            <a:lstStyle/>
            <a:p>
              <a:pPr algn="ctr">
                <a:lnSpc>
                  <a:spcPct val="150000"/>
                </a:lnSpc>
                <a:defRPr/>
              </a:pPr>
              <a:r>
                <a:rPr lang="zh-CN" altLang="en-US" sz="1100" b="1" kern="0" spc="225" dirty="0">
                  <a:solidFill>
                    <a:schemeClr val="tx1">
                      <a:lumMod val="95000"/>
                      <a:lumOff val="5000"/>
                    </a:schemeClr>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a:t>
              </a:r>
            </a:p>
          </p:txBody>
        </p:sp>
      </p:grpSp>
      <p:grpSp>
        <p:nvGrpSpPr>
          <p:cNvPr id="99" name="组合 98">
            <a:extLst>
              <a:ext uri="{FF2B5EF4-FFF2-40B4-BE49-F238E27FC236}">
                <a16:creationId xmlns:a16="http://schemas.microsoft.com/office/drawing/2014/main" id="{63F545CB-5EF2-4FF5-BCF1-A6CF425DB4FE}"/>
              </a:ext>
            </a:extLst>
          </p:cNvPr>
          <p:cNvGrpSpPr/>
          <p:nvPr/>
        </p:nvGrpSpPr>
        <p:grpSpPr>
          <a:xfrm>
            <a:off x="8249785" y="2651750"/>
            <a:ext cx="3383479" cy="3543300"/>
            <a:chOff x="8249785" y="2651750"/>
            <a:chExt cx="3383479" cy="3543300"/>
          </a:xfrm>
        </p:grpSpPr>
        <p:sp>
          <p:nvSpPr>
            <p:cNvPr id="86" name="单圆角矩形 4">
              <a:extLst>
                <a:ext uri="{FF2B5EF4-FFF2-40B4-BE49-F238E27FC236}">
                  <a16:creationId xmlns:a16="http://schemas.microsoft.com/office/drawing/2014/main" id="{D4EF3308-8E00-461C-9210-72B47137BA1B}"/>
                </a:ext>
              </a:extLst>
            </p:cNvPr>
            <p:cNvSpPr/>
            <p:nvPr/>
          </p:nvSpPr>
          <p:spPr>
            <a:xfrm>
              <a:off x="8568490" y="2651750"/>
              <a:ext cx="2746069" cy="3543300"/>
            </a:xfrm>
            <a:prstGeom prst="round1Rect">
              <a:avLst>
                <a:gd name="adj" fmla="val 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grpSp>
          <p:nvGrpSpPr>
            <p:cNvPr id="87" name="组合 86">
              <a:extLst>
                <a:ext uri="{FF2B5EF4-FFF2-40B4-BE49-F238E27FC236}">
                  <a16:creationId xmlns:a16="http://schemas.microsoft.com/office/drawing/2014/main" id="{4DC41B8B-AEF5-4098-93DC-8F552EE3CD3D}"/>
                </a:ext>
              </a:extLst>
            </p:cNvPr>
            <p:cNvGrpSpPr/>
            <p:nvPr/>
          </p:nvGrpSpPr>
          <p:grpSpPr>
            <a:xfrm>
              <a:off x="8249785" y="2963716"/>
              <a:ext cx="3383479" cy="1131071"/>
              <a:chOff x="956833" y="2757488"/>
              <a:chExt cx="3383479" cy="902463"/>
            </a:xfrm>
          </p:grpSpPr>
          <p:sp>
            <p:nvSpPr>
              <p:cNvPr id="93" name="直角三角形 92">
                <a:extLst>
                  <a:ext uri="{FF2B5EF4-FFF2-40B4-BE49-F238E27FC236}">
                    <a16:creationId xmlns:a16="http://schemas.microsoft.com/office/drawing/2014/main" id="{3BFA2A5A-B5E1-48A0-BF6E-B5C9E3723BCF}"/>
                  </a:ext>
                </a:extLst>
              </p:cNvPr>
              <p:cNvSpPr>
                <a:spLocks noChangeAspect="1"/>
              </p:cNvSpPr>
              <p:nvPr/>
            </p:nvSpPr>
            <p:spPr>
              <a:xfrm rot="10800000">
                <a:off x="956833" y="3199151"/>
                <a:ext cx="315941" cy="459698"/>
              </a:xfrm>
              <a:prstGeom prst="r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94" name="直角三角形 93">
                <a:extLst>
                  <a:ext uri="{FF2B5EF4-FFF2-40B4-BE49-F238E27FC236}">
                    <a16:creationId xmlns:a16="http://schemas.microsoft.com/office/drawing/2014/main" id="{D1B17B2B-4A42-4206-8B25-33AE68472521}"/>
                  </a:ext>
                </a:extLst>
              </p:cNvPr>
              <p:cNvSpPr>
                <a:spLocks noChangeAspect="1"/>
              </p:cNvSpPr>
              <p:nvPr/>
            </p:nvSpPr>
            <p:spPr>
              <a:xfrm rot="5400000">
                <a:off x="3951512" y="3271151"/>
                <a:ext cx="460800" cy="316800"/>
              </a:xfrm>
              <a:prstGeom prst="rtTriangl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a:latin typeface="微软雅黑" panose="020B0503020204020204" pitchFamily="34" charset="-122"/>
                  <a:ea typeface="微软雅黑" panose="020B0503020204020204" pitchFamily="34" charset="-122"/>
                </a:endParaRPr>
              </a:p>
            </p:txBody>
          </p:sp>
          <p:sp>
            <p:nvSpPr>
              <p:cNvPr id="95" name="矩形 94">
                <a:extLst>
                  <a:ext uri="{FF2B5EF4-FFF2-40B4-BE49-F238E27FC236}">
                    <a16:creationId xmlns:a16="http://schemas.microsoft.com/office/drawing/2014/main" id="{F29484DB-C88F-47C5-A360-93BC95DCD70A}"/>
                  </a:ext>
                </a:extLst>
              </p:cNvPr>
              <p:cNvSpPr/>
              <p:nvPr/>
            </p:nvSpPr>
            <p:spPr>
              <a:xfrm>
                <a:off x="956833" y="2757488"/>
                <a:ext cx="3383479" cy="441663"/>
              </a:xfrm>
              <a:prstGeom prst="rect">
                <a:avLst/>
              </a:prstGeom>
              <a:gradFill>
                <a:gsLst>
                  <a:gs pos="0">
                    <a:srgbClr val="0070C0"/>
                  </a:gs>
                  <a:gs pos="100000">
                    <a:srgbClr val="00206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grpSp>
        <p:sp>
          <p:nvSpPr>
            <p:cNvPr id="89" name="文本框 8">
              <a:extLst>
                <a:ext uri="{FF2B5EF4-FFF2-40B4-BE49-F238E27FC236}">
                  <a16:creationId xmlns:a16="http://schemas.microsoft.com/office/drawing/2014/main" id="{92D04BBB-71A3-496A-9136-FB63BF698392}"/>
                </a:ext>
              </a:extLst>
            </p:cNvPr>
            <p:cNvSpPr txBox="1"/>
            <p:nvPr/>
          </p:nvSpPr>
          <p:spPr>
            <a:xfrm>
              <a:off x="8887195" y="2945943"/>
              <a:ext cx="2108659" cy="52322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zh-CN" altLang="en-US" sz="2800" b="1" dirty="0">
                  <a:solidFill>
                    <a:schemeClr val="bg1"/>
                  </a:solidFill>
                  <a:latin typeface="微软雅黑" panose="020B0503020204020204" pitchFamily="34" charset="-122"/>
                  <a:ea typeface="微软雅黑" panose="020B0503020204020204" pitchFamily="34" charset="-122"/>
                </a:rPr>
                <a:t>重要内容</a:t>
              </a:r>
            </a:p>
          </p:txBody>
        </p:sp>
        <p:sp>
          <p:nvSpPr>
            <p:cNvPr id="90" name="圆角矩形 63">
              <a:extLst>
                <a:ext uri="{FF2B5EF4-FFF2-40B4-BE49-F238E27FC236}">
                  <a16:creationId xmlns:a16="http://schemas.microsoft.com/office/drawing/2014/main" id="{165E96EE-E8D9-43FC-8B65-4449E3CEC28C}"/>
                </a:ext>
              </a:extLst>
            </p:cNvPr>
            <p:cNvSpPr/>
            <p:nvPr/>
          </p:nvSpPr>
          <p:spPr>
            <a:xfrm>
              <a:off x="9346279" y="5542585"/>
              <a:ext cx="1190490" cy="400050"/>
            </a:xfrm>
            <a:prstGeom prst="roundRect">
              <a:avLst>
                <a:gd name="adj" fmla="val 50000"/>
              </a:avLst>
            </a:prstGeom>
            <a:solidFill>
              <a:srgbClr val="027D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kumimoji="1" lang="zh-CN" altLang="en-US" dirty="0">
                <a:latin typeface="微软雅黑" panose="020B0503020204020204" pitchFamily="34" charset="-122"/>
                <a:ea typeface="微软雅黑" panose="020B0503020204020204" pitchFamily="34" charset="-122"/>
              </a:endParaRPr>
            </a:p>
          </p:txBody>
        </p:sp>
        <p:sp>
          <p:nvSpPr>
            <p:cNvPr id="91" name="文本框 17">
              <a:extLst>
                <a:ext uri="{FF2B5EF4-FFF2-40B4-BE49-F238E27FC236}">
                  <a16:creationId xmlns:a16="http://schemas.microsoft.com/office/drawing/2014/main" id="{E75AC7A2-033A-4D5D-9A50-6638B7C035D7}"/>
                </a:ext>
              </a:extLst>
            </p:cNvPr>
            <p:cNvSpPr txBox="1"/>
            <p:nvPr/>
          </p:nvSpPr>
          <p:spPr>
            <a:xfrm>
              <a:off x="9464870" y="5562813"/>
              <a:ext cx="973863"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zh-CN" altLang="en-US" b="1" dirty="0">
                  <a:solidFill>
                    <a:schemeClr val="bg1"/>
                  </a:solidFill>
                  <a:latin typeface="微软雅黑" panose="020B0503020204020204" pitchFamily="34" charset="-122"/>
                  <a:ea typeface="微软雅黑" panose="020B0503020204020204" pitchFamily="34" charset="-122"/>
                </a:rPr>
                <a:t>三</a:t>
              </a:r>
            </a:p>
          </p:txBody>
        </p:sp>
        <p:sp>
          <p:nvSpPr>
            <p:cNvPr id="92" name="矩形 91">
              <a:extLst>
                <a:ext uri="{FF2B5EF4-FFF2-40B4-BE49-F238E27FC236}">
                  <a16:creationId xmlns:a16="http://schemas.microsoft.com/office/drawing/2014/main" id="{8750DE96-FA74-44AA-9BFE-6BF57502349F}"/>
                </a:ext>
              </a:extLst>
            </p:cNvPr>
            <p:cNvSpPr/>
            <p:nvPr/>
          </p:nvSpPr>
          <p:spPr>
            <a:xfrm>
              <a:off x="9057932" y="3958139"/>
              <a:ext cx="1767185" cy="1332031"/>
            </a:xfrm>
            <a:prstGeom prst="rect">
              <a:avLst/>
            </a:prstGeom>
          </p:spPr>
          <p:txBody>
            <a:bodyPr wrap="square">
              <a:spAutoFit/>
            </a:bodyPr>
            <a:lstStyle/>
            <a:p>
              <a:pPr algn="ctr">
                <a:lnSpc>
                  <a:spcPct val="150000"/>
                </a:lnSpc>
                <a:defRPr/>
              </a:pPr>
              <a:r>
                <a:rPr lang="zh-CN" altLang="en-US" sz="1100" b="1" kern="0" spc="225" dirty="0">
                  <a:solidFill>
                    <a:schemeClr val="tx1">
                      <a:lumMod val="95000"/>
                      <a:lumOff val="5000"/>
                    </a:schemeClr>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a:t>
              </a:r>
            </a:p>
          </p:txBody>
        </p:sp>
      </p:grpSp>
      <p:sp>
        <p:nvSpPr>
          <p:cNvPr id="35" name="矩形 34">
            <a:extLst>
              <a:ext uri="{FF2B5EF4-FFF2-40B4-BE49-F238E27FC236}">
                <a16:creationId xmlns:a16="http://schemas.microsoft.com/office/drawing/2014/main" id="{7F4A9ABB-2819-4308-9E2C-E26B85156DB0}"/>
              </a:ext>
            </a:extLst>
          </p:cNvPr>
          <p:cNvSpPr/>
          <p:nvPr/>
        </p:nvSpPr>
        <p:spPr>
          <a:xfrm>
            <a:off x="1893060" y="412752"/>
            <a:ext cx="8405879" cy="825419"/>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lang="zh-CN" altLang="en-US" sz="3600" b="1" kern="0" spc="225" dirty="0">
                <a:solidFill>
                  <a:srgbClr val="2E6FC3"/>
                </a:solidFill>
                <a:latin typeface="微软雅黑" panose="020B0503020204020204" pitchFamily="34" charset="-122"/>
                <a:ea typeface="微软雅黑" panose="020B0503020204020204" pitchFamily="34" charset="-122"/>
              </a:rPr>
              <a:t>单击输入内容单击输入内容</a:t>
            </a:r>
            <a:endParaRPr lang="zh-CN" altLang="en-US" sz="2000" b="1" kern="0" spc="225" dirty="0">
              <a:solidFill>
                <a:srgbClr val="2E6FC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729388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5B0090DE-D879-498F-831E-F41D29C2AC95}"/>
              </a:ext>
            </a:extLst>
          </p:cNvPr>
          <p:cNvSpPr/>
          <p:nvPr/>
        </p:nvSpPr>
        <p:spPr>
          <a:xfrm>
            <a:off x="1025050" y="1955559"/>
            <a:ext cx="5136530" cy="151195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defRPr/>
            </a:pPr>
            <a:r>
              <a:rPr lang="zh-CN" altLang="en-US" sz="1600" b="1" kern="0" spc="225" dirty="0">
                <a:solidFill>
                  <a:schemeClr val="bg1">
                    <a:lumMod val="50000"/>
                  </a:schemeClr>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单击输入内容单击输入内容单击输入内容单击输入内容单击输入内容单击输入内容单击输入内容单击输入内容单击输入内容单击输入内容单击输入内容单击输入内容单击输入内容</a:t>
            </a:r>
            <a:endParaRPr lang="zh-CN" altLang="en-US" sz="1100" b="1" kern="0" spc="225"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27" name="组合 26">
            <a:extLst>
              <a:ext uri="{FF2B5EF4-FFF2-40B4-BE49-F238E27FC236}">
                <a16:creationId xmlns:a16="http://schemas.microsoft.com/office/drawing/2014/main" id="{B7CA9F0B-7FE5-4D76-AECB-492BB79DEF16}"/>
              </a:ext>
            </a:extLst>
          </p:cNvPr>
          <p:cNvGrpSpPr/>
          <p:nvPr/>
        </p:nvGrpSpPr>
        <p:grpSpPr>
          <a:xfrm>
            <a:off x="6888482" y="2099095"/>
            <a:ext cx="4470398" cy="3848880"/>
            <a:chOff x="7051042" y="1697451"/>
            <a:chExt cx="4071739" cy="4409440"/>
          </a:xfrm>
        </p:grpSpPr>
        <p:sp>
          <p:nvSpPr>
            <p:cNvPr id="15" name="矩形 14">
              <a:extLst>
                <a:ext uri="{FF2B5EF4-FFF2-40B4-BE49-F238E27FC236}">
                  <a16:creationId xmlns:a16="http://schemas.microsoft.com/office/drawing/2014/main" id="{072B8ECB-0BA0-4096-B78C-03FD49D047E9}"/>
                </a:ext>
              </a:extLst>
            </p:cNvPr>
            <p:cNvSpPr/>
            <p:nvPr/>
          </p:nvSpPr>
          <p:spPr>
            <a:xfrm>
              <a:off x="7051043" y="1697451"/>
              <a:ext cx="558797" cy="440944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7" name="矩形 16">
              <a:extLst>
                <a:ext uri="{FF2B5EF4-FFF2-40B4-BE49-F238E27FC236}">
                  <a16:creationId xmlns:a16="http://schemas.microsoft.com/office/drawing/2014/main" id="{2A803030-62EA-4B60-A54E-C4387B09AEB9}"/>
                </a:ext>
              </a:extLst>
            </p:cNvPr>
            <p:cNvSpPr/>
            <p:nvPr/>
          </p:nvSpPr>
          <p:spPr>
            <a:xfrm>
              <a:off x="8785200" y="1697451"/>
              <a:ext cx="558797" cy="440944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8" name="矩形 17">
              <a:extLst>
                <a:ext uri="{FF2B5EF4-FFF2-40B4-BE49-F238E27FC236}">
                  <a16:creationId xmlns:a16="http://schemas.microsoft.com/office/drawing/2014/main" id="{54D6645D-5CD2-4AC7-A581-FFB3A77D24CA}"/>
                </a:ext>
              </a:extLst>
            </p:cNvPr>
            <p:cNvSpPr/>
            <p:nvPr/>
          </p:nvSpPr>
          <p:spPr>
            <a:xfrm>
              <a:off x="7919723" y="1697451"/>
              <a:ext cx="558797" cy="440944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9" name="矩形 18">
              <a:extLst>
                <a:ext uri="{FF2B5EF4-FFF2-40B4-BE49-F238E27FC236}">
                  <a16:creationId xmlns:a16="http://schemas.microsoft.com/office/drawing/2014/main" id="{3117FD76-81F4-49A3-945B-D69B88D3A18F}"/>
                </a:ext>
              </a:extLst>
            </p:cNvPr>
            <p:cNvSpPr/>
            <p:nvPr/>
          </p:nvSpPr>
          <p:spPr>
            <a:xfrm>
              <a:off x="9657083" y="1697451"/>
              <a:ext cx="558797" cy="440944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20" name="矩形 19">
              <a:extLst>
                <a:ext uri="{FF2B5EF4-FFF2-40B4-BE49-F238E27FC236}">
                  <a16:creationId xmlns:a16="http://schemas.microsoft.com/office/drawing/2014/main" id="{DC4FA0E5-B9D0-462C-AF93-2A6FEC820060}"/>
                </a:ext>
              </a:extLst>
            </p:cNvPr>
            <p:cNvSpPr/>
            <p:nvPr/>
          </p:nvSpPr>
          <p:spPr>
            <a:xfrm>
              <a:off x="10563984" y="1697451"/>
              <a:ext cx="558797" cy="440944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21" name="矩形 20">
              <a:extLst>
                <a:ext uri="{FF2B5EF4-FFF2-40B4-BE49-F238E27FC236}">
                  <a16:creationId xmlns:a16="http://schemas.microsoft.com/office/drawing/2014/main" id="{2122704A-D6D8-49AA-9378-017390FA3882}"/>
                </a:ext>
              </a:extLst>
            </p:cNvPr>
            <p:cNvSpPr/>
            <p:nvPr/>
          </p:nvSpPr>
          <p:spPr>
            <a:xfrm>
              <a:off x="7051042" y="2929523"/>
              <a:ext cx="558797" cy="3177368"/>
            </a:xfrm>
            <a:prstGeom prst="rect">
              <a:avLst/>
            </a:prstGeom>
            <a:solidFill>
              <a:srgbClr val="1D3A8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dirty="0"/>
            </a:p>
          </p:txBody>
        </p:sp>
        <p:sp>
          <p:nvSpPr>
            <p:cNvPr id="23" name="矩形 22">
              <a:extLst>
                <a:ext uri="{FF2B5EF4-FFF2-40B4-BE49-F238E27FC236}">
                  <a16:creationId xmlns:a16="http://schemas.microsoft.com/office/drawing/2014/main" id="{45617F5C-9BA6-4EF3-B560-9BC71B223D60}"/>
                </a:ext>
              </a:extLst>
            </p:cNvPr>
            <p:cNvSpPr/>
            <p:nvPr/>
          </p:nvSpPr>
          <p:spPr>
            <a:xfrm>
              <a:off x="7919723" y="3535680"/>
              <a:ext cx="558797" cy="2571211"/>
            </a:xfrm>
            <a:prstGeom prst="rect">
              <a:avLst/>
            </a:prstGeom>
            <a:solidFill>
              <a:srgbClr val="A4A4A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dirty="0"/>
            </a:p>
          </p:txBody>
        </p:sp>
        <p:sp>
          <p:nvSpPr>
            <p:cNvPr id="24" name="矩形 23">
              <a:extLst>
                <a:ext uri="{FF2B5EF4-FFF2-40B4-BE49-F238E27FC236}">
                  <a16:creationId xmlns:a16="http://schemas.microsoft.com/office/drawing/2014/main" id="{14C3838A-5BD4-487E-9B53-3A933082B967}"/>
                </a:ext>
              </a:extLst>
            </p:cNvPr>
            <p:cNvSpPr/>
            <p:nvPr/>
          </p:nvSpPr>
          <p:spPr>
            <a:xfrm>
              <a:off x="8785200" y="2265680"/>
              <a:ext cx="558797" cy="3841210"/>
            </a:xfrm>
            <a:prstGeom prst="rect">
              <a:avLst/>
            </a:prstGeom>
            <a:solidFill>
              <a:srgbClr val="2B77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dirty="0"/>
            </a:p>
          </p:txBody>
        </p:sp>
        <p:sp>
          <p:nvSpPr>
            <p:cNvPr id="25" name="矩形 24">
              <a:extLst>
                <a:ext uri="{FF2B5EF4-FFF2-40B4-BE49-F238E27FC236}">
                  <a16:creationId xmlns:a16="http://schemas.microsoft.com/office/drawing/2014/main" id="{882FBAF7-7E77-4773-9AE2-ADCC9308DF65}"/>
                </a:ext>
              </a:extLst>
            </p:cNvPr>
            <p:cNvSpPr/>
            <p:nvPr/>
          </p:nvSpPr>
          <p:spPr>
            <a:xfrm>
              <a:off x="9657083" y="3241040"/>
              <a:ext cx="558797" cy="2865850"/>
            </a:xfrm>
            <a:prstGeom prst="rect">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dirty="0"/>
            </a:p>
          </p:txBody>
        </p:sp>
        <p:sp>
          <p:nvSpPr>
            <p:cNvPr id="26" name="矩形 25">
              <a:extLst>
                <a:ext uri="{FF2B5EF4-FFF2-40B4-BE49-F238E27FC236}">
                  <a16:creationId xmlns:a16="http://schemas.microsoft.com/office/drawing/2014/main" id="{E7BA0D95-208C-455A-8868-CCE8383213A4}"/>
                </a:ext>
              </a:extLst>
            </p:cNvPr>
            <p:cNvSpPr/>
            <p:nvPr/>
          </p:nvSpPr>
          <p:spPr>
            <a:xfrm>
              <a:off x="10563984" y="4186591"/>
              <a:ext cx="558797" cy="1920298"/>
            </a:xfrm>
            <a:prstGeom prst="rect">
              <a:avLst/>
            </a:prstGeom>
            <a:solidFill>
              <a:srgbClr val="46B7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dirty="0"/>
            </a:p>
          </p:txBody>
        </p:sp>
      </p:grpSp>
      <p:grpSp>
        <p:nvGrpSpPr>
          <p:cNvPr id="65" name="组合 64">
            <a:extLst>
              <a:ext uri="{FF2B5EF4-FFF2-40B4-BE49-F238E27FC236}">
                <a16:creationId xmlns:a16="http://schemas.microsoft.com/office/drawing/2014/main" id="{56A4F577-7563-4FA5-BB8A-1E305E139BAB}"/>
              </a:ext>
            </a:extLst>
          </p:cNvPr>
          <p:cNvGrpSpPr/>
          <p:nvPr/>
        </p:nvGrpSpPr>
        <p:grpSpPr>
          <a:xfrm>
            <a:off x="6928708" y="2206950"/>
            <a:ext cx="4389947" cy="369332"/>
            <a:chOff x="7019077" y="2075523"/>
            <a:chExt cx="4389947" cy="369332"/>
          </a:xfrm>
        </p:grpSpPr>
        <p:sp>
          <p:nvSpPr>
            <p:cNvPr id="39" name="矩形 38">
              <a:extLst>
                <a:ext uri="{FF2B5EF4-FFF2-40B4-BE49-F238E27FC236}">
                  <a16:creationId xmlns:a16="http://schemas.microsoft.com/office/drawing/2014/main" id="{7C7D59B3-7265-40AD-A464-897ACE9AF20B}"/>
                </a:ext>
              </a:extLst>
            </p:cNvPr>
            <p:cNvSpPr/>
            <p:nvPr/>
          </p:nvSpPr>
          <p:spPr>
            <a:xfrm>
              <a:off x="8925165" y="2075523"/>
              <a:ext cx="530915" cy="369332"/>
            </a:xfrm>
            <a:prstGeom prst="rect">
              <a:avLst/>
            </a:prstGeom>
          </p:spPr>
          <p:txBody>
            <a:bodyPr wrap="none">
              <a:spAutoFit/>
            </a:bodyPr>
            <a:lstStyle/>
            <a:p>
              <a:pPr lvl="0" algn="ctr"/>
              <a:r>
                <a:rPr lang="en-US" altLang="zh-CN" dirty="0">
                  <a:solidFill>
                    <a:schemeClr val="tx1">
                      <a:lumMod val="95000"/>
                      <a:lumOff val="5000"/>
                    </a:schemeClr>
                  </a:solidFill>
                  <a:latin typeface="楷体" panose="02010609060101010101" pitchFamily="49" charset="-122"/>
                  <a:ea typeface="楷体" panose="02010609060101010101" pitchFamily="49" charset="-122"/>
                </a:rPr>
                <a:t>85%</a:t>
              </a:r>
              <a:endParaRPr lang="zh-CN" altLang="en-US" dirty="0">
                <a:solidFill>
                  <a:schemeClr val="tx1">
                    <a:lumMod val="95000"/>
                    <a:lumOff val="5000"/>
                  </a:schemeClr>
                </a:solidFill>
                <a:latin typeface="楷体" panose="02010609060101010101" pitchFamily="49" charset="-122"/>
                <a:ea typeface="楷体" panose="02010609060101010101" pitchFamily="49" charset="-122"/>
              </a:endParaRPr>
            </a:p>
          </p:txBody>
        </p:sp>
        <p:sp>
          <p:nvSpPr>
            <p:cNvPr id="40" name="矩形 39">
              <a:extLst>
                <a:ext uri="{FF2B5EF4-FFF2-40B4-BE49-F238E27FC236}">
                  <a16:creationId xmlns:a16="http://schemas.microsoft.com/office/drawing/2014/main" id="{A5B712D3-6FA0-4177-8DF9-D620AE6EEEAD}"/>
                </a:ext>
              </a:extLst>
            </p:cNvPr>
            <p:cNvSpPr/>
            <p:nvPr/>
          </p:nvSpPr>
          <p:spPr>
            <a:xfrm>
              <a:off x="7971433" y="2075523"/>
              <a:ext cx="530916" cy="369332"/>
            </a:xfrm>
            <a:prstGeom prst="rect">
              <a:avLst/>
            </a:prstGeom>
          </p:spPr>
          <p:txBody>
            <a:bodyPr wrap="none">
              <a:spAutoFit/>
            </a:bodyPr>
            <a:lstStyle/>
            <a:p>
              <a:pPr lvl="0" algn="ctr"/>
              <a:r>
                <a:rPr lang="en-US" altLang="zh-CN" dirty="0">
                  <a:solidFill>
                    <a:schemeClr val="tx1">
                      <a:lumMod val="95000"/>
                      <a:lumOff val="5000"/>
                    </a:schemeClr>
                  </a:solidFill>
                  <a:latin typeface="楷体" panose="02010609060101010101" pitchFamily="49" charset="-122"/>
                  <a:ea typeface="楷体" panose="02010609060101010101" pitchFamily="49" charset="-122"/>
                </a:rPr>
                <a:t>51%</a:t>
              </a:r>
              <a:endParaRPr lang="zh-CN" altLang="en-US" dirty="0">
                <a:solidFill>
                  <a:schemeClr val="tx1">
                    <a:lumMod val="95000"/>
                    <a:lumOff val="5000"/>
                  </a:schemeClr>
                </a:solidFill>
                <a:latin typeface="楷体" panose="02010609060101010101" pitchFamily="49" charset="-122"/>
                <a:ea typeface="楷体" panose="02010609060101010101" pitchFamily="49" charset="-122"/>
              </a:endParaRPr>
            </a:p>
          </p:txBody>
        </p:sp>
        <p:sp>
          <p:nvSpPr>
            <p:cNvPr id="41" name="矩形 40">
              <a:extLst>
                <a:ext uri="{FF2B5EF4-FFF2-40B4-BE49-F238E27FC236}">
                  <a16:creationId xmlns:a16="http://schemas.microsoft.com/office/drawing/2014/main" id="{16F4BC33-08D3-4F6C-88D5-383D0053BF6D}"/>
                </a:ext>
              </a:extLst>
            </p:cNvPr>
            <p:cNvSpPr/>
            <p:nvPr/>
          </p:nvSpPr>
          <p:spPr>
            <a:xfrm>
              <a:off x="7019077" y="2075523"/>
              <a:ext cx="530916" cy="369332"/>
            </a:xfrm>
            <a:prstGeom prst="rect">
              <a:avLst/>
            </a:prstGeom>
          </p:spPr>
          <p:txBody>
            <a:bodyPr wrap="none">
              <a:spAutoFit/>
            </a:bodyPr>
            <a:lstStyle/>
            <a:p>
              <a:pPr lvl="0" algn="ctr"/>
              <a:r>
                <a:rPr lang="en-US" altLang="zh-CN" dirty="0">
                  <a:solidFill>
                    <a:schemeClr val="tx1">
                      <a:lumMod val="95000"/>
                      <a:lumOff val="5000"/>
                    </a:schemeClr>
                  </a:solidFill>
                  <a:latin typeface="楷体" panose="02010609060101010101" pitchFamily="49" charset="-122"/>
                  <a:ea typeface="楷体" panose="02010609060101010101" pitchFamily="49" charset="-122"/>
                </a:rPr>
                <a:t>67%</a:t>
              </a:r>
              <a:endParaRPr lang="zh-CN" altLang="en-US" dirty="0">
                <a:solidFill>
                  <a:schemeClr val="tx1">
                    <a:lumMod val="95000"/>
                    <a:lumOff val="5000"/>
                  </a:schemeClr>
                </a:solidFill>
                <a:latin typeface="楷体" panose="02010609060101010101" pitchFamily="49" charset="-122"/>
                <a:ea typeface="楷体" panose="02010609060101010101" pitchFamily="49" charset="-122"/>
              </a:endParaRPr>
            </a:p>
          </p:txBody>
        </p:sp>
        <p:sp>
          <p:nvSpPr>
            <p:cNvPr id="42" name="矩形 41">
              <a:extLst>
                <a:ext uri="{FF2B5EF4-FFF2-40B4-BE49-F238E27FC236}">
                  <a16:creationId xmlns:a16="http://schemas.microsoft.com/office/drawing/2014/main" id="{29A2FA8A-96FC-4FD2-9560-3A69548D8789}"/>
                </a:ext>
              </a:extLst>
            </p:cNvPr>
            <p:cNvSpPr/>
            <p:nvPr/>
          </p:nvSpPr>
          <p:spPr>
            <a:xfrm>
              <a:off x="9903783" y="2075523"/>
              <a:ext cx="530916" cy="369332"/>
            </a:xfrm>
            <a:prstGeom prst="rect">
              <a:avLst/>
            </a:prstGeom>
          </p:spPr>
          <p:txBody>
            <a:bodyPr wrap="none">
              <a:spAutoFit/>
            </a:bodyPr>
            <a:lstStyle/>
            <a:p>
              <a:pPr lvl="0" algn="ctr"/>
              <a:r>
                <a:rPr lang="en-US" altLang="zh-CN" dirty="0">
                  <a:solidFill>
                    <a:schemeClr val="tx1">
                      <a:lumMod val="95000"/>
                      <a:lumOff val="5000"/>
                    </a:schemeClr>
                  </a:solidFill>
                  <a:latin typeface="楷体" panose="02010609060101010101" pitchFamily="49" charset="-122"/>
                  <a:ea typeface="楷体" panose="02010609060101010101" pitchFamily="49" charset="-122"/>
                </a:rPr>
                <a:t>58%</a:t>
              </a:r>
              <a:endParaRPr lang="zh-CN" altLang="en-US" dirty="0">
                <a:solidFill>
                  <a:schemeClr val="tx1">
                    <a:lumMod val="95000"/>
                    <a:lumOff val="5000"/>
                  </a:schemeClr>
                </a:solidFill>
                <a:latin typeface="楷体" panose="02010609060101010101" pitchFamily="49" charset="-122"/>
                <a:ea typeface="楷体" panose="02010609060101010101" pitchFamily="49" charset="-122"/>
              </a:endParaRPr>
            </a:p>
          </p:txBody>
        </p:sp>
        <p:sp>
          <p:nvSpPr>
            <p:cNvPr id="43" name="矩形 42">
              <a:extLst>
                <a:ext uri="{FF2B5EF4-FFF2-40B4-BE49-F238E27FC236}">
                  <a16:creationId xmlns:a16="http://schemas.microsoft.com/office/drawing/2014/main" id="{279575CE-9F3F-4C1B-8F64-F9FA645BF4E8}"/>
                </a:ext>
              </a:extLst>
            </p:cNvPr>
            <p:cNvSpPr/>
            <p:nvPr/>
          </p:nvSpPr>
          <p:spPr>
            <a:xfrm>
              <a:off x="10878108" y="2075523"/>
              <a:ext cx="530916" cy="369332"/>
            </a:xfrm>
            <a:prstGeom prst="rect">
              <a:avLst/>
            </a:prstGeom>
          </p:spPr>
          <p:txBody>
            <a:bodyPr wrap="none">
              <a:spAutoFit/>
            </a:bodyPr>
            <a:lstStyle/>
            <a:p>
              <a:pPr lvl="0" algn="ctr"/>
              <a:r>
                <a:rPr lang="en-US" altLang="zh-CN" dirty="0">
                  <a:solidFill>
                    <a:schemeClr val="tx1">
                      <a:lumMod val="95000"/>
                      <a:lumOff val="5000"/>
                    </a:schemeClr>
                  </a:solidFill>
                  <a:latin typeface="楷体" panose="02010609060101010101" pitchFamily="49" charset="-122"/>
                  <a:ea typeface="楷体" panose="02010609060101010101" pitchFamily="49" charset="-122"/>
                </a:rPr>
                <a:t>42%</a:t>
              </a:r>
              <a:endParaRPr lang="zh-CN" altLang="en-US" dirty="0">
                <a:solidFill>
                  <a:schemeClr val="tx1">
                    <a:lumMod val="95000"/>
                    <a:lumOff val="5000"/>
                  </a:schemeClr>
                </a:solidFill>
                <a:latin typeface="楷体" panose="02010609060101010101" pitchFamily="49" charset="-122"/>
                <a:ea typeface="楷体" panose="02010609060101010101" pitchFamily="49" charset="-122"/>
              </a:endParaRPr>
            </a:p>
          </p:txBody>
        </p:sp>
      </p:grpSp>
      <p:grpSp>
        <p:nvGrpSpPr>
          <p:cNvPr id="52" name="组合 51">
            <a:extLst>
              <a:ext uri="{FF2B5EF4-FFF2-40B4-BE49-F238E27FC236}">
                <a16:creationId xmlns:a16="http://schemas.microsoft.com/office/drawing/2014/main" id="{3FEE02FE-18A2-4513-A2B9-697B067900A0}"/>
              </a:ext>
            </a:extLst>
          </p:cNvPr>
          <p:cNvGrpSpPr/>
          <p:nvPr/>
        </p:nvGrpSpPr>
        <p:grpSpPr>
          <a:xfrm>
            <a:off x="965430" y="3840120"/>
            <a:ext cx="4746600" cy="811450"/>
            <a:chOff x="965430" y="3993944"/>
            <a:chExt cx="4746600" cy="811450"/>
          </a:xfrm>
        </p:grpSpPr>
        <p:grpSp>
          <p:nvGrpSpPr>
            <p:cNvPr id="34" name="组合 33">
              <a:extLst>
                <a:ext uri="{FF2B5EF4-FFF2-40B4-BE49-F238E27FC236}">
                  <a16:creationId xmlns:a16="http://schemas.microsoft.com/office/drawing/2014/main" id="{2714D4B3-9391-4450-B6C9-527EB3EA2E3C}"/>
                </a:ext>
              </a:extLst>
            </p:cNvPr>
            <p:cNvGrpSpPr/>
            <p:nvPr/>
          </p:nvGrpSpPr>
          <p:grpSpPr>
            <a:xfrm>
              <a:off x="965430" y="3993944"/>
              <a:ext cx="4746600" cy="811450"/>
              <a:chOff x="922680" y="4082030"/>
              <a:chExt cx="4746600" cy="811450"/>
            </a:xfrm>
          </p:grpSpPr>
          <p:sp>
            <p:nvSpPr>
              <p:cNvPr id="28" name="椭圆 27">
                <a:extLst>
                  <a:ext uri="{FF2B5EF4-FFF2-40B4-BE49-F238E27FC236}">
                    <a16:creationId xmlns:a16="http://schemas.microsoft.com/office/drawing/2014/main" id="{FF507070-C239-4C01-91F9-7D395A4FFD4B}"/>
                  </a:ext>
                </a:extLst>
              </p:cNvPr>
              <p:cNvSpPr/>
              <p:nvPr/>
            </p:nvSpPr>
            <p:spPr>
              <a:xfrm>
                <a:off x="922680" y="4082030"/>
                <a:ext cx="808776" cy="811450"/>
              </a:xfrm>
              <a:prstGeom prst="ellipse">
                <a:avLst/>
              </a:prstGeom>
              <a:solidFill>
                <a:srgbClr val="46B7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楷体" panose="02010609060101010101" pitchFamily="49" charset="-122"/>
                  <a:ea typeface="楷体" panose="02010609060101010101" pitchFamily="49" charset="-122"/>
                </a:endParaRPr>
              </a:p>
            </p:txBody>
          </p:sp>
          <p:sp>
            <p:nvSpPr>
              <p:cNvPr id="30" name="矩形 29">
                <a:extLst>
                  <a:ext uri="{FF2B5EF4-FFF2-40B4-BE49-F238E27FC236}">
                    <a16:creationId xmlns:a16="http://schemas.microsoft.com/office/drawing/2014/main" id="{255D0D11-3A12-414A-A228-96A81CFBBA90}"/>
                  </a:ext>
                </a:extLst>
              </p:cNvPr>
              <p:cNvSpPr/>
              <p:nvPr/>
            </p:nvSpPr>
            <p:spPr>
              <a:xfrm>
                <a:off x="1731455" y="4101110"/>
                <a:ext cx="3937825" cy="773289"/>
              </a:xfrm>
              <a:prstGeom prst="rect">
                <a:avLst/>
              </a:prstGeom>
            </p:spPr>
            <p:txBody>
              <a:bodyPr wrap="square">
                <a:spAutoFit/>
              </a:bodyPr>
              <a:lstStyle/>
              <a:p>
                <a:pPr lvl="0">
                  <a:lnSpc>
                    <a:spcPct val="150000"/>
                  </a:lnSpc>
                  <a:defRPr/>
                </a:pPr>
                <a:r>
                  <a:rPr lang="zh-CN" altLang="en-US" sz="1600" b="1" kern="0" spc="225" dirty="0">
                    <a:solidFill>
                      <a:prstClr val="white">
                        <a:lumMod val="50000"/>
                      </a:prstClr>
                    </a:solidFill>
                    <a:latin typeface="楷体" panose="02010609060101010101" pitchFamily="49" charset="-122"/>
                    <a:ea typeface="楷体" panose="02010609060101010101" pitchFamily="49" charset="-122"/>
                  </a:rPr>
                  <a:t>单击输入内容单击输入内容单击输入内容单击输入内容单击输入内容</a:t>
                </a:r>
                <a:endParaRPr lang="zh-CN" altLang="en-US" sz="800" b="1" kern="0" spc="225" dirty="0">
                  <a:solidFill>
                    <a:prstClr val="white">
                      <a:lumMod val="50000"/>
                    </a:prstClr>
                  </a:solidFill>
                  <a:latin typeface="楷体" panose="02010609060101010101" pitchFamily="49" charset="-122"/>
                  <a:ea typeface="楷体" panose="02010609060101010101" pitchFamily="49" charset="-122"/>
                </a:endParaRPr>
              </a:p>
            </p:txBody>
          </p:sp>
        </p:grpSp>
        <p:sp>
          <p:nvSpPr>
            <p:cNvPr id="44" name="KSO_Shape">
              <a:extLst>
                <a:ext uri="{FF2B5EF4-FFF2-40B4-BE49-F238E27FC236}">
                  <a16:creationId xmlns:a16="http://schemas.microsoft.com/office/drawing/2014/main" id="{A3E04A53-B498-4004-8DFB-24933F407068}"/>
                </a:ext>
              </a:extLst>
            </p:cNvPr>
            <p:cNvSpPr/>
            <p:nvPr/>
          </p:nvSpPr>
          <p:spPr>
            <a:xfrm>
              <a:off x="1231704" y="4177359"/>
              <a:ext cx="276225" cy="424962"/>
            </a:xfrm>
            <a:custGeom>
              <a:avLst/>
              <a:gdLst>
                <a:gd name="connsiteX0" fmla="*/ 1569114 w 3604952"/>
                <a:gd name="connsiteY0" fmla="*/ 5211012 h 5550702"/>
                <a:gd name="connsiteX1" fmla="*/ 2035839 w 3604952"/>
                <a:gd name="connsiteY1" fmla="*/ 5211012 h 5550702"/>
                <a:gd name="connsiteX2" fmla="*/ 2035839 w 3604952"/>
                <a:gd name="connsiteY2" fmla="*/ 5550702 h 5550702"/>
                <a:gd name="connsiteX3" fmla="*/ 1569114 w 3604952"/>
                <a:gd name="connsiteY3" fmla="*/ 5550702 h 5550702"/>
                <a:gd name="connsiteX4" fmla="*/ 1045239 w 3604952"/>
                <a:gd name="connsiteY4" fmla="*/ 4710950 h 5550702"/>
                <a:gd name="connsiteX5" fmla="*/ 2559714 w 3604952"/>
                <a:gd name="connsiteY5" fmla="*/ 4710950 h 5550702"/>
                <a:gd name="connsiteX6" fmla="*/ 2559714 w 3604952"/>
                <a:gd name="connsiteY6" fmla="*/ 4972888 h 5550702"/>
                <a:gd name="connsiteX7" fmla="*/ 1045239 w 3604952"/>
                <a:gd name="connsiteY7" fmla="*/ 4972888 h 5550702"/>
                <a:gd name="connsiteX8" fmla="*/ 1045239 w 3604952"/>
                <a:gd name="connsiteY8" fmla="*/ 4210887 h 5550702"/>
                <a:gd name="connsiteX9" fmla="*/ 2559714 w 3604952"/>
                <a:gd name="connsiteY9" fmla="*/ 4210887 h 5550702"/>
                <a:gd name="connsiteX10" fmla="*/ 2559714 w 3604952"/>
                <a:gd name="connsiteY10" fmla="*/ 4472825 h 5550702"/>
                <a:gd name="connsiteX11" fmla="*/ 1045239 w 3604952"/>
                <a:gd name="connsiteY11" fmla="*/ 4472825 h 5550702"/>
                <a:gd name="connsiteX12" fmla="*/ 1802476 w 3604952"/>
                <a:gd name="connsiteY12" fmla="*/ 0 h 5550702"/>
                <a:gd name="connsiteX13" fmla="*/ 3604952 w 3604952"/>
                <a:gd name="connsiteY13" fmla="*/ 1857794 h 5550702"/>
                <a:gd name="connsiteX14" fmla="*/ 2661643 w 3604952"/>
                <a:gd name="connsiteY14" fmla="*/ 3491362 h 5550702"/>
                <a:gd name="connsiteX15" fmla="*/ 2559714 w 3604952"/>
                <a:gd name="connsiteY15" fmla="*/ 3541971 h 5550702"/>
                <a:gd name="connsiteX16" fmla="*/ 2559714 w 3604952"/>
                <a:gd name="connsiteY16" fmla="*/ 3972762 h 5550702"/>
                <a:gd name="connsiteX17" fmla="*/ 1045239 w 3604952"/>
                <a:gd name="connsiteY17" fmla="*/ 3972762 h 5550702"/>
                <a:gd name="connsiteX18" fmla="*/ 1045239 w 3604952"/>
                <a:gd name="connsiteY18" fmla="*/ 3541971 h 5550702"/>
                <a:gd name="connsiteX19" fmla="*/ 943309 w 3604952"/>
                <a:gd name="connsiteY19" fmla="*/ 3491362 h 5550702"/>
                <a:gd name="connsiteX20" fmla="*/ 0 w 3604952"/>
                <a:gd name="connsiteY20" fmla="*/ 1857794 h 5550702"/>
                <a:gd name="connsiteX21" fmla="*/ 1802476 w 3604952"/>
                <a:gd name="connsiteY21" fmla="*/ 0 h 555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604952" h="5550702">
                  <a:moveTo>
                    <a:pt x="1569114" y="5211012"/>
                  </a:moveTo>
                  <a:lnTo>
                    <a:pt x="2035839" y="5211012"/>
                  </a:lnTo>
                  <a:lnTo>
                    <a:pt x="2035839" y="5550702"/>
                  </a:lnTo>
                  <a:lnTo>
                    <a:pt x="1569114" y="5550702"/>
                  </a:lnTo>
                  <a:close/>
                  <a:moveTo>
                    <a:pt x="1045239" y="4710950"/>
                  </a:moveTo>
                  <a:lnTo>
                    <a:pt x="2559714" y="4710950"/>
                  </a:lnTo>
                  <a:lnTo>
                    <a:pt x="2559714" y="4972888"/>
                  </a:lnTo>
                  <a:lnTo>
                    <a:pt x="1045239" y="4972888"/>
                  </a:lnTo>
                  <a:close/>
                  <a:moveTo>
                    <a:pt x="1045239" y="4210887"/>
                  </a:moveTo>
                  <a:lnTo>
                    <a:pt x="2559714" y="4210887"/>
                  </a:lnTo>
                  <a:lnTo>
                    <a:pt x="2559714" y="4472825"/>
                  </a:lnTo>
                  <a:lnTo>
                    <a:pt x="1045239" y="4472825"/>
                  </a:lnTo>
                  <a:close/>
                  <a:moveTo>
                    <a:pt x="1802476" y="0"/>
                  </a:moveTo>
                  <a:cubicBezTo>
                    <a:pt x="2797956" y="0"/>
                    <a:pt x="3604952" y="831763"/>
                    <a:pt x="3604952" y="1857794"/>
                  </a:cubicBezTo>
                  <a:cubicBezTo>
                    <a:pt x="3604952" y="2563190"/>
                    <a:pt x="3223520" y="3176765"/>
                    <a:pt x="2661643" y="3491362"/>
                  </a:cubicBezTo>
                  <a:lnTo>
                    <a:pt x="2559714" y="3541971"/>
                  </a:lnTo>
                  <a:lnTo>
                    <a:pt x="2559714" y="3972762"/>
                  </a:lnTo>
                  <a:lnTo>
                    <a:pt x="1045239" y="3972762"/>
                  </a:lnTo>
                  <a:lnTo>
                    <a:pt x="1045239" y="3541971"/>
                  </a:lnTo>
                  <a:lnTo>
                    <a:pt x="943309" y="3491362"/>
                  </a:lnTo>
                  <a:cubicBezTo>
                    <a:pt x="381432" y="3176765"/>
                    <a:pt x="0" y="2563190"/>
                    <a:pt x="0" y="1857794"/>
                  </a:cubicBezTo>
                  <a:cubicBezTo>
                    <a:pt x="0" y="831763"/>
                    <a:pt x="806996" y="0"/>
                    <a:pt x="180247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bIns="720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grpSp>
        <p:nvGrpSpPr>
          <p:cNvPr id="53" name="组合 52">
            <a:extLst>
              <a:ext uri="{FF2B5EF4-FFF2-40B4-BE49-F238E27FC236}">
                <a16:creationId xmlns:a16="http://schemas.microsoft.com/office/drawing/2014/main" id="{734A2E10-01BF-40DB-A363-AA3DD6C5D804}"/>
              </a:ext>
            </a:extLst>
          </p:cNvPr>
          <p:cNvGrpSpPr/>
          <p:nvPr/>
        </p:nvGrpSpPr>
        <p:grpSpPr>
          <a:xfrm>
            <a:off x="965430" y="5005098"/>
            <a:ext cx="4746600" cy="811450"/>
            <a:chOff x="965430" y="5096197"/>
            <a:chExt cx="4746600" cy="811450"/>
          </a:xfrm>
        </p:grpSpPr>
        <p:grpSp>
          <p:nvGrpSpPr>
            <p:cNvPr id="35" name="组合 34">
              <a:extLst>
                <a:ext uri="{FF2B5EF4-FFF2-40B4-BE49-F238E27FC236}">
                  <a16:creationId xmlns:a16="http://schemas.microsoft.com/office/drawing/2014/main" id="{42C6C648-19B9-4647-AA40-EA940B84A51D}"/>
                </a:ext>
              </a:extLst>
            </p:cNvPr>
            <p:cNvGrpSpPr/>
            <p:nvPr/>
          </p:nvGrpSpPr>
          <p:grpSpPr>
            <a:xfrm>
              <a:off x="965430" y="5096197"/>
              <a:ext cx="4746600" cy="811450"/>
              <a:chOff x="922680" y="4082030"/>
              <a:chExt cx="4746600" cy="811450"/>
            </a:xfrm>
          </p:grpSpPr>
          <p:sp>
            <p:nvSpPr>
              <p:cNvPr id="36" name="椭圆 35">
                <a:extLst>
                  <a:ext uri="{FF2B5EF4-FFF2-40B4-BE49-F238E27FC236}">
                    <a16:creationId xmlns:a16="http://schemas.microsoft.com/office/drawing/2014/main" id="{9BAC3D95-65BB-4C18-9CE5-026820AEA52A}"/>
                  </a:ext>
                </a:extLst>
              </p:cNvPr>
              <p:cNvSpPr/>
              <p:nvPr/>
            </p:nvSpPr>
            <p:spPr>
              <a:xfrm>
                <a:off x="922680" y="4082030"/>
                <a:ext cx="808776" cy="811450"/>
              </a:xfrm>
              <a:prstGeom prst="ellipse">
                <a:avLst/>
              </a:prstGeom>
              <a:solidFill>
                <a:srgbClr val="2772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楷体" panose="02010609060101010101" pitchFamily="49" charset="-122"/>
                  <a:ea typeface="楷体" panose="02010609060101010101" pitchFamily="49" charset="-122"/>
                </a:endParaRPr>
              </a:p>
            </p:txBody>
          </p:sp>
          <p:sp>
            <p:nvSpPr>
              <p:cNvPr id="37" name="矩形 36">
                <a:extLst>
                  <a:ext uri="{FF2B5EF4-FFF2-40B4-BE49-F238E27FC236}">
                    <a16:creationId xmlns:a16="http://schemas.microsoft.com/office/drawing/2014/main" id="{585A255E-871F-4BED-ACA9-660B103C7CBA}"/>
                  </a:ext>
                </a:extLst>
              </p:cNvPr>
              <p:cNvSpPr/>
              <p:nvPr/>
            </p:nvSpPr>
            <p:spPr>
              <a:xfrm>
                <a:off x="1234702" y="4226145"/>
                <a:ext cx="184731" cy="523220"/>
              </a:xfrm>
              <a:prstGeom prst="rect">
                <a:avLst/>
              </a:prstGeom>
            </p:spPr>
            <p:txBody>
              <a:bodyPr wrap="none">
                <a:spAutoFit/>
              </a:bodyPr>
              <a:lstStyle/>
              <a:p>
                <a:pPr lvl="0" algn="ctr"/>
                <a:endParaRPr lang="zh-CN" altLang="en-US" sz="2800" dirty="0">
                  <a:solidFill>
                    <a:prstClr val="white"/>
                  </a:solidFill>
                  <a:latin typeface="楷体" panose="02010609060101010101" pitchFamily="49" charset="-122"/>
                  <a:ea typeface="楷体" panose="02010609060101010101" pitchFamily="49" charset="-122"/>
                </a:endParaRPr>
              </a:p>
            </p:txBody>
          </p:sp>
          <p:sp>
            <p:nvSpPr>
              <p:cNvPr id="38" name="矩形 37">
                <a:extLst>
                  <a:ext uri="{FF2B5EF4-FFF2-40B4-BE49-F238E27FC236}">
                    <a16:creationId xmlns:a16="http://schemas.microsoft.com/office/drawing/2014/main" id="{916AA1BE-B7D9-4B70-8B3C-EB5273107787}"/>
                  </a:ext>
                </a:extLst>
              </p:cNvPr>
              <p:cNvSpPr/>
              <p:nvPr/>
            </p:nvSpPr>
            <p:spPr>
              <a:xfrm>
                <a:off x="1731455" y="4101110"/>
                <a:ext cx="3937825" cy="773289"/>
              </a:xfrm>
              <a:prstGeom prst="rect">
                <a:avLst/>
              </a:prstGeom>
            </p:spPr>
            <p:txBody>
              <a:bodyPr wrap="square">
                <a:spAutoFit/>
              </a:bodyPr>
              <a:lstStyle/>
              <a:p>
                <a:pPr lvl="0">
                  <a:lnSpc>
                    <a:spcPct val="150000"/>
                  </a:lnSpc>
                  <a:defRPr/>
                </a:pPr>
                <a:r>
                  <a:rPr lang="zh-CN" altLang="en-US" sz="1600" b="1" kern="0" spc="225" dirty="0">
                    <a:solidFill>
                      <a:prstClr val="white">
                        <a:lumMod val="50000"/>
                      </a:prstClr>
                    </a:solidFill>
                    <a:latin typeface="楷体" panose="02010609060101010101" pitchFamily="49" charset="-122"/>
                    <a:ea typeface="楷体" panose="02010609060101010101" pitchFamily="49" charset="-122"/>
                  </a:rPr>
                  <a:t>单击输入内容单击输入内容单击输入内容单击输入内容单击输入内容</a:t>
                </a:r>
                <a:endParaRPr lang="zh-CN" altLang="en-US" sz="800" b="1" kern="0" spc="225" dirty="0">
                  <a:solidFill>
                    <a:prstClr val="white">
                      <a:lumMod val="50000"/>
                    </a:prstClr>
                  </a:solidFill>
                  <a:latin typeface="楷体" panose="02010609060101010101" pitchFamily="49" charset="-122"/>
                  <a:ea typeface="楷体" panose="02010609060101010101" pitchFamily="49" charset="-122"/>
                </a:endParaRPr>
              </a:p>
            </p:txBody>
          </p:sp>
        </p:grpSp>
        <p:grpSp>
          <p:nvGrpSpPr>
            <p:cNvPr id="45" name="Group 2">
              <a:extLst>
                <a:ext uri="{FF2B5EF4-FFF2-40B4-BE49-F238E27FC236}">
                  <a16:creationId xmlns:a16="http://schemas.microsoft.com/office/drawing/2014/main" id="{A82B8EE6-FEA2-4BF4-A462-58F284D6FB75}"/>
                </a:ext>
              </a:extLst>
            </p:cNvPr>
            <p:cNvGrpSpPr/>
            <p:nvPr/>
          </p:nvGrpSpPr>
          <p:grpSpPr bwMode="auto">
            <a:xfrm>
              <a:off x="1204053" y="5304613"/>
              <a:ext cx="331526" cy="346258"/>
              <a:chOff x="1569458" y="688424"/>
              <a:chExt cx="334962" cy="331788"/>
            </a:xfrm>
            <a:solidFill>
              <a:schemeClr val="bg1"/>
            </a:solidFill>
          </p:grpSpPr>
          <p:sp>
            <p:nvSpPr>
              <p:cNvPr id="46" name="Freeform 11">
                <a:extLst>
                  <a:ext uri="{FF2B5EF4-FFF2-40B4-BE49-F238E27FC236}">
                    <a16:creationId xmlns:a16="http://schemas.microsoft.com/office/drawing/2014/main" id="{BE476F8C-8299-464D-9936-DFA98C578A29}"/>
                  </a:ext>
                </a:extLst>
              </p:cNvPr>
              <p:cNvSpPr>
                <a:spLocks noChangeArrowheads="1"/>
              </p:cNvSpPr>
              <p:nvPr/>
            </p:nvSpPr>
            <p:spPr bwMode="auto">
              <a:xfrm>
                <a:off x="1587500" y="901699"/>
                <a:ext cx="42863" cy="77788"/>
              </a:xfrm>
              <a:custGeom>
                <a:avLst/>
                <a:gdLst>
                  <a:gd name="T0" fmla="*/ 0 w 118"/>
                  <a:gd name="T1" fmla="*/ 183 h 218"/>
                  <a:gd name="T2" fmla="*/ 25 w 118"/>
                  <a:gd name="T3" fmla="*/ 217 h 218"/>
                  <a:gd name="T4" fmla="*/ 84 w 118"/>
                  <a:gd name="T5" fmla="*/ 217 h 218"/>
                  <a:gd name="T6" fmla="*/ 117 w 118"/>
                  <a:gd name="T7" fmla="*/ 183 h 218"/>
                  <a:gd name="T8" fmla="*/ 117 w 118"/>
                  <a:gd name="T9" fmla="*/ 0 h 218"/>
                  <a:gd name="T10" fmla="*/ 17 w 118"/>
                  <a:gd name="T11" fmla="*/ 91 h 218"/>
                  <a:gd name="T12" fmla="*/ 0 w 118"/>
                  <a:gd name="T13" fmla="*/ 75 h 218"/>
                  <a:gd name="T14" fmla="*/ 0 w 118"/>
                  <a:gd name="T15" fmla="*/ 183 h 218"/>
                  <a:gd name="T16" fmla="*/ 0 w 118"/>
                  <a:gd name="T17" fmla="*/ 183 h 218"/>
                  <a:gd name="T18" fmla="*/ 0 w 118"/>
                  <a:gd name="T19" fmla="*/ 18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218">
                    <a:moveTo>
                      <a:pt x="0" y="183"/>
                    </a:moveTo>
                    <a:cubicBezTo>
                      <a:pt x="0" y="200"/>
                      <a:pt x="8" y="217"/>
                      <a:pt x="25" y="217"/>
                    </a:cubicBezTo>
                    <a:cubicBezTo>
                      <a:pt x="84" y="217"/>
                      <a:pt x="84" y="217"/>
                      <a:pt x="84" y="217"/>
                    </a:cubicBezTo>
                    <a:cubicBezTo>
                      <a:pt x="100" y="217"/>
                      <a:pt x="117" y="200"/>
                      <a:pt x="117" y="183"/>
                    </a:cubicBezTo>
                    <a:cubicBezTo>
                      <a:pt x="117" y="0"/>
                      <a:pt x="117" y="0"/>
                      <a:pt x="117" y="0"/>
                    </a:cubicBezTo>
                    <a:cubicBezTo>
                      <a:pt x="17" y="91"/>
                      <a:pt x="17" y="91"/>
                      <a:pt x="17" y="91"/>
                    </a:cubicBezTo>
                    <a:cubicBezTo>
                      <a:pt x="0" y="75"/>
                      <a:pt x="0" y="75"/>
                      <a:pt x="0" y="75"/>
                    </a:cubicBezTo>
                    <a:lnTo>
                      <a:pt x="0" y="183"/>
                    </a:lnTo>
                    <a:close/>
                    <a:moveTo>
                      <a:pt x="0" y="183"/>
                    </a:moveTo>
                    <a:lnTo>
                      <a:pt x="0" y="183"/>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sp>
            <p:nvSpPr>
              <p:cNvPr id="47" name="Freeform 12">
                <a:extLst>
                  <a:ext uri="{FF2B5EF4-FFF2-40B4-BE49-F238E27FC236}">
                    <a16:creationId xmlns:a16="http://schemas.microsoft.com/office/drawing/2014/main" id="{EE2AD308-738B-4A7D-BEBD-2F898F309936}"/>
                  </a:ext>
                </a:extLst>
              </p:cNvPr>
              <p:cNvSpPr>
                <a:spLocks noChangeArrowheads="1"/>
              </p:cNvSpPr>
              <p:nvPr/>
            </p:nvSpPr>
            <p:spPr bwMode="auto">
              <a:xfrm>
                <a:off x="1657350" y="858837"/>
                <a:ext cx="42863" cy="120650"/>
              </a:xfrm>
              <a:custGeom>
                <a:avLst/>
                <a:gdLst>
                  <a:gd name="T0" fmla="*/ 0 w 118"/>
                  <a:gd name="T1" fmla="*/ 301 h 336"/>
                  <a:gd name="T2" fmla="*/ 34 w 118"/>
                  <a:gd name="T3" fmla="*/ 335 h 336"/>
                  <a:gd name="T4" fmla="*/ 84 w 118"/>
                  <a:gd name="T5" fmla="*/ 335 h 336"/>
                  <a:gd name="T6" fmla="*/ 117 w 118"/>
                  <a:gd name="T7" fmla="*/ 301 h 336"/>
                  <a:gd name="T8" fmla="*/ 117 w 118"/>
                  <a:gd name="T9" fmla="*/ 76 h 336"/>
                  <a:gd name="T10" fmla="*/ 42 w 118"/>
                  <a:gd name="T11" fmla="*/ 0 h 336"/>
                  <a:gd name="T12" fmla="*/ 0 w 118"/>
                  <a:gd name="T13" fmla="*/ 42 h 336"/>
                  <a:gd name="T14" fmla="*/ 0 w 118"/>
                  <a:gd name="T15" fmla="*/ 301 h 336"/>
                  <a:gd name="T16" fmla="*/ 0 w 118"/>
                  <a:gd name="T17" fmla="*/ 301 h 336"/>
                  <a:gd name="T18" fmla="*/ 0 w 118"/>
                  <a:gd name="T19" fmla="*/ 301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336">
                    <a:moveTo>
                      <a:pt x="0" y="301"/>
                    </a:moveTo>
                    <a:cubicBezTo>
                      <a:pt x="0" y="318"/>
                      <a:pt x="17" y="335"/>
                      <a:pt x="34" y="335"/>
                    </a:cubicBezTo>
                    <a:cubicBezTo>
                      <a:pt x="84" y="335"/>
                      <a:pt x="84" y="335"/>
                      <a:pt x="84" y="335"/>
                    </a:cubicBezTo>
                    <a:cubicBezTo>
                      <a:pt x="101" y="335"/>
                      <a:pt x="117" y="318"/>
                      <a:pt x="117" y="301"/>
                    </a:cubicBezTo>
                    <a:cubicBezTo>
                      <a:pt x="117" y="76"/>
                      <a:pt x="117" y="76"/>
                      <a:pt x="117" y="76"/>
                    </a:cubicBezTo>
                    <a:cubicBezTo>
                      <a:pt x="42" y="0"/>
                      <a:pt x="42" y="0"/>
                      <a:pt x="42" y="0"/>
                    </a:cubicBezTo>
                    <a:cubicBezTo>
                      <a:pt x="0" y="42"/>
                      <a:pt x="0" y="42"/>
                      <a:pt x="0" y="42"/>
                    </a:cubicBezTo>
                    <a:lnTo>
                      <a:pt x="0" y="301"/>
                    </a:lnTo>
                    <a:close/>
                    <a:moveTo>
                      <a:pt x="0" y="301"/>
                    </a:moveTo>
                    <a:lnTo>
                      <a:pt x="0" y="301"/>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sp>
            <p:nvSpPr>
              <p:cNvPr id="48" name="Freeform 13">
                <a:extLst>
                  <a:ext uri="{FF2B5EF4-FFF2-40B4-BE49-F238E27FC236}">
                    <a16:creationId xmlns:a16="http://schemas.microsoft.com/office/drawing/2014/main" id="{A1D2A4C7-EA29-493F-8EA7-C23ACB823C2A}"/>
                  </a:ext>
                </a:extLst>
              </p:cNvPr>
              <p:cNvSpPr>
                <a:spLocks noChangeArrowheads="1"/>
              </p:cNvSpPr>
              <p:nvPr/>
            </p:nvSpPr>
            <p:spPr bwMode="auto">
              <a:xfrm>
                <a:off x="1727200" y="858837"/>
                <a:ext cx="42863" cy="120650"/>
              </a:xfrm>
              <a:custGeom>
                <a:avLst/>
                <a:gdLst>
                  <a:gd name="T0" fmla="*/ 92 w 118"/>
                  <a:gd name="T1" fmla="*/ 335 h 336"/>
                  <a:gd name="T2" fmla="*/ 117 w 118"/>
                  <a:gd name="T3" fmla="*/ 301 h 336"/>
                  <a:gd name="T4" fmla="*/ 117 w 118"/>
                  <a:gd name="T5" fmla="*/ 0 h 336"/>
                  <a:gd name="T6" fmla="*/ 0 w 118"/>
                  <a:gd name="T7" fmla="*/ 118 h 336"/>
                  <a:gd name="T8" fmla="*/ 0 w 118"/>
                  <a:gd name="T9" fmla="*/ 301 h 336"/>
                  <a:gd name="T10" fmla="*/ 33 w 118"/>
                  <a:gd name="T11" fmla="*/ 335 h 336"/>
                  <a:gd name="T12" fmla="*/ 92 w 118"/>
                  <a:gd name="T13" fmla="*/ 335 h 336"/>
                  <a:gd name="T14" fmla="*/ 92 w 118"/>
                  <a:gd name="T15" fmla="*/ 335 h 336"/>
                  <a:gd name="T16" fmla="*/ 92 w 118"/>
                  <a:gd name="T17" fmla="*/ 335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 h="336">
                    <a:moveTo>
                      <a:pt x="92" y="335"/>
                    </a:moveTo>
                    <a:cubicBezTo>
                      <a:pt x="108" y="335"/>
                      <a:pt x="117" y="318"/>
                      <a:pt x="117" y="301"/>
                    </a:cubicBezTo>
                    <a:cubicBezTo>
                      <a:pt x="117" y="0"/>
                      <a:pt x="117" y="0"/>
                      <a:pt x="117" y="0"/>
                    </a:cubicBezTo>
                    <a:cubicBezTo>
                      <a:pt x="0" y="118"/>
                      <a:pt x="0" y="118"/>
                      <a:pt x="0" y="118"/>
                    </a:cubicBezTo>
                    <a:cubicBezTo>
                      <a:pt x="0" y="301"/>
                      <a:pt x="0" y="301"/>
                      <a:pt x="0" y="301"/>
                    </a:cubicBezTo>
                    <a:cubicBezTo>
                      <a:pt x="0" y="318"/>
                      <a:pt x="16" y="335"/>
                      <a:pt x="33" y="335"/>
                    </a:cubicBezTo>
                    <a:lnTo>
                      <a:pt x="92" y="335"/>
                    </a:lnTo>
                    <a:close/>
                    <a:moveTo>
                      <a:pt x="92" y="335"/>
                    </a:moveTo>
                    <a:lnTo>
                      <a:pt x="92" y="335"/>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sp>
            <p:nvSpPr>
              <p:cNvPr id="49" name="Freeform 14">
                <a:extLst>
                  <a:ext uri="{FF2B5EF4-FFF2-40B4-BE49-F238E27FC236}">
                    <a16:creationId xmlns:a16="http://schemas.microsoft.com/office/drawing/2014/main" id="{7E97BB15-7225-462B-A606-4D52E9C373B4}"/>
                  </a:ext>
                </a:extLst>
              </p:cNvPr>
              <p:cNvSpPr>
                <a:spLocks noChangeArrowheads="1"/>
              </p:cNvSpPr>
              <p:nvPr/>
            </p:nvSpPr>
            <p:spPr bwMode="auto">
              <a:xfrm>
                <a:off x="1795463" y="817562"/>
                <a:ext cx="46037" cy="163512"/>
              </a:xfrm>
              <a:custGeom>
                <a:avLst/>
                <a:gdLst>
                  <a:gd name="T0" fmla="*/ 0 w 126"/>
                  <a:gd name="T1" fmla="*/ 41 h 452"/>
                  <a:gd name="T2" fmla="*/ 0 w 126"/>
                  <a:gd name="T3" fmla="*/ 417 h 452"/>
                  <a:gd name="T4" fmla="*/ 33 w 126"/>
                  <a:gd name="T5" fmla="*/ 451 h 452"/>
                  <a:gd name="T6" fmla="*/ 92 w 126"/>
                  <a:gd name="T7" fmla="*/ 451 h 452"/>
                  <a:gd name="T8" fmla="*/ 125 w 126"/>
                  <a:gd name="T9" fmla="*/ 417 h 452"/>
                  <a:gd name="T10" fmla="*/ 125 w 126"/>
                  <a:gd name="T11" fmla="*/ 66 h 452"/>
                  <a:gd name="T12" fmla="*/ 50 w 126"/>
                  <a:gd name="T13" fmla="*/ 0 h 452"/>
                  <a:gd name="T14" fmla="*/ 0 w 126"/>
                  <a:gd name="T15" fmla="*/ 41 h 452"/>
                  <a:gd name="T16" fmla="*/ 0 w 126"/>
                  <a:gd name="T17" fmla="*/ 41 h 452"/>
                  <a:gd name="T18" fmla="*/ 0 w 126"/>
                  <a:gd name="T19" fmla="*/ 4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452">
                    <a:moveTo>
                      <a:pt x="0" y="41"/>
                    </a:moveTo>
                    <a:cubicBezTo>
                      <a:pt x="0" y="417"/>
                      <a:pt x="0" y="417"/>
                      <a:pt x="0" y="417"/>
                    </a:cubicBezTo>
                    <a:cubicBezTo>
                      <a:pt x="0" y="434"/>
                      <a:pt x="17" y="451"/>
                      <a:pt x="33" y="451"/>
                    </a:cubicBezTo>
                    <a:cubicBezTo>
                      <a:pt x="92" y="451"/>
                      <a:pt x="92" y="451"/>
                      <a:pt x="92" y="451"/>
                    </a:cubicBezTo>
                    <a:cubicBezTo>
                      <a:pt x="109" y="451"/>
                      <a:pt x="125" y="434"/>
                      <a:pt x="125" y="417"/>
                    </a:cubicBezTo>
                    <a:cubicBezTo>
                      <a:pt x="125" y="66"/>
                      <a:pt x="125" y="66"/>
                      <a:pt x="125" y="66"/>
                    </a:cubicBezTo>
                    <a:cubicBezTo>
                      <a:pt x="50" y="0"/>
                      <a:pt x="50" y="0"/>
                      <a:pt x="50" y="0"/>
                    </a:cubicBezTo>
                    <a:lnTo>
                      <a:pt x="0" y="41"/>
                    </a:lnTo>
                    <a:close/>
                    <a:moveTo>
                      <a:pt x="0" y="41"/>
                    </a:moveTo>
                    <a:lnTo>
                      <a:pt x="0" y="41"/>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sp>
            <p:nvSpPr>
              <p:cNvPr id="50" name="Freeform 15">
                <a:extLst>
                  <a:ext uri="{FF2B5EF4-FFF2-40B4-BE49-F238E27FC236}">
                    <a16:creationId xmlns:a16="http://schemas.microsoft.com/office/drawing/2014/main" id="{4F3EAB49-554F-43F5-8F7B-8884F776CDD9}"/>
                  </a:ext>
                </a:extLst>
              </p:cNvPr>
              <p:cNvSpPr>
                <a:spLocks noChangeArrowheads="1"/>
              </p:cNvSpPr>
              <p:nvPr/>
            </p:nvSpPr>
            <p:spPr bwMode="auto">
              <a:xfrm>
                <a:off x="1576388" y="744537"/>
                <a:ext cx="261937" cy="163512"/>
              </a:xfrm>
              <a:custGeom>
                <a:avLst/>
                <a:gdLst>
                  <a:gd name="T0" fmla="*/ 234 w 728"/>
                  <a:gd name="T1" fmla="*/ 284 h 452"/>
                  <a:gd name="T2" fmla="*/ 292 w 728"/>
                  <a:gd name="T3" fmla="*/ 284 h 452"/>
                  <a:gd name="T4" fmla="*/ 359 w 728"/>
                  <a:gd name="T5" fmla="*/ 351 h 452"/>
                  <a:gd name="T6" fmla="*/ 401 w 728"/>
                  <a:gd name="T7" fmla="*/ 368 h 452"/>
                  <a:gd name="T8" fmla="*/ 434 w 728"/>
                  <a:gd name="T9" fmla="*/ 351 h 452"/>
                  <a:gd name="T10" fmla="*/ 660 w 728"/>
                  <a:gd name="T11" fmla="*/ 134 h 452"/>
                  <a:gd name="T12" fmla="*/ 694 w 728"/>
                  <a:gd name="T13" fmla="*/ 167 h 452"/>
                  <a:gd name="T14" fmla="*/ 710 w 728"/>
                  <a:gd name="T15" fmla="*/ 175 h 452"/>
                  <a:gd name="T16" fmla="*/ 727 w 728"/>
                  <a:gd name="T17" fmla="*/ 159 h 452"/>
                  <a:gd name="T18" fmla="*/ 727 w 728"/>
                  <a:gd name="T19" fmla="*/ 33 h 452"/>
                  <a:gd name="T20" fmla="*/ 719 w 728"/>
                  <a:gd name="T21" fmla="*/ 8 h 452"/>
                  <a:gd name="T22" fmla="*/ 694 w 728"/>
                  <a:gd name="T23" fmla="*/ 0 h 452"/>
                  <a:gd name="T24" fmla="*/ 568 w 728"/>
                  <a:gd name="T25" fmla="*/ 0 h 452"/>
                  <a:gd name="T26" fmla="*/ 551 w 728"/>
                  <a:gd name="T27" fmla="*/ 8 h 452"/>
                  <a:gd name="T28" fmla="*/ 551 w 728"/>
                  <a:gd name="T29" fmla="*/ 33 h 452"/>
                  <a:gd name="T30" fmla="*/ 585 w 728"/>
                  <a:gd name="T31" fmla="*/ 58 h 452"/>
                  <a:gd name="T32" fmla="*/ 426 w 728"/>
                  <a:gd name="T33" fmla="*/ 217 h 452"/>
                  <a:gd name="T34" fmla="*/ 401 w 728"/>
                  <a:gd name="T35" fmla="*/ 225 h 452"/>
                  <a:gd name="T36" fmla="*/ 368 w 728"/>
                  <a:gd name="T37" fmla="*/ 217 h 452"/>
                  <a:gd name="T38" fmla="*/ 292 w 728"/>
                  <a:gd name="T39" fmla="*/ 142 h 452"/>
                  <a:gd name="T40" fmla="*/ 234 w 728"/>
                  <a:gd name="T41" fmla="*/ 142 h 452"/>
                  <a:gd name="T42" fmla="*/ 8 w 728"/>
                  <a:gd name="T43" fmla="*/ 359 h 452"/>
                  <a:gd name="T44" fmla="*/ 0 w 728"/>
                  <a:gd name="T45" fmla="*/ 393 h 452"/>
                  <a:gd name="T46" fmla="*/ 8 w 728"/>
                  <a:gd name="T47" fmla="*/ 426 h 452"/>
                  <a:gd name="T48" fmla="*/ 25 w 728"/>
                  <a:gd name="T49" fmla="*/ 435 h 452"/>
                  <a:gd name="T50" fmla="*/ 83 w 728"/>
                  <a:gd name="T51" fmla="*/ 435 h 452"/>
                  <a:gd name="T52" fmla="*/ 234 w 728"/>
                  <a:gd name="T53" fmla="*/ 284 h 452"/>
                  <a:gd name="T54" fmla="*/ 234 w 728"/>
                  <a:gd name="T55" fmla="*/ 284 h 452"/>
                  <a:gd name="T56" fmla="*/ 234 w 728"/>
                  <a:gd name="T57" fmla="*/ 284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8" h="452">
                    <a:moveTo>
                      <a:pt x="234" y="284"/>
                    </a:moveTo>
                    <a:cubicBezTo>
                      <a:pt x="250" y="267"/>
                      <a:pt x="276" y="267"/>
                      <a:pt x="292" y="284"/>
                    </a:cubicBezTo>
                    <a:cubicBezTo>
                      <a:pt x="359" y="351"/>
                      <a:pt x="359" y="351"/>
                      <a:pt x="359" y="351"/>
                    </a:cubicBezTo>
                    <a:cubicBezTo>
                      <a:pt x="376" y="368"/>
                      <a:pt x="384" y="368"/>
                      <a:pt x="401" y="368"/>
                    </a:cubicBezTo>
                    <a:cubicBezTo>
                      <a:pt x="418" y="368"/>
                      <a:pt x="426" y="368"/>
                      <a:pt x="434" y="351"/>
                    </a:cubicBezTo>
                    <a:cubicBezTo>
                      <a:pt x="660" y="134"/>
                      <a:pt x="660" y="134"/>
                      <a:pt x="660" y="134"/>
                    </a:cubicBezTo>
                    <a:cubicBezTo>
                      <a:pt x="694" y="167"/>
                      <a:pt x="694" y="167"/>
                      <a:pt x="694" y="167"/>
                    </a:cubicBezTo>
                    <a:cubicBezTo>
                      <a:pt x="702" y="175"/>
                      <a:pt x="710" y="175"/>
                      <a:pt x="710" y="175"/>
                    </a:cubicBezTo>
                    <a:cubicBezTo>
                      <a:pt x="719" y="175"/>
                      <a:pt x="727" y="167"/>
                      <a:pt x="727" y="159"/>
                    </a:cubicBezTo>
                    <a:cubicBezTo>
                      <a:pt x="727" y="33"/>
                      <a:pt x="727" y="33"/>
                      <a:pt x="727" y="33"/>
                    </a:cubicBezTo>
                    <a:cubicBezTo>
                      <a:pt x="727" y="25"/>
                      <a:pt x="727" y="16"/>
                      <a:pt x="719" y="8"/>
                    </a:cubicBezTo>
                    <a:cubicBezTo>
                      <a:pt x="710" y="0"/>
                      <a:pt x="702" y="0"/>
                      <a:pt x="694" y="0"/>
                    </a:cubicBezTo>
                    <a:cubicBezTo>
                      <a:pt x="568" y="0"/>
                      <a:pt x="568" y="0"/>
                      <a:pt x="568" y="0"/>
                    </a:cubicBezTo>
                    <a:cubicBezTo>
                      <a:pt x="560" y="0"/>
                      <a:pt x="551" y="0"/>
                      <a:pt x="551" y="8"/>
                    </a:cubicBezTo>
                    <a:cubicBezTo>
                      <a:pt x="543" y="16"/>
                      <a:pt x="551" y="25"/>
                      <a:pt x="551" y="33"/>
                    </a:cubicBezTo>
                    <a:cubicBezTo>
                      <a:pt x="585" y="58"/>
                      <a:pt x="585" y="58"/>
                      <a:pt x="585" y="58"/>
                    </a:cubicBezTo>
                    <a:cubicBezTo>
                      <a:pt x="426" y="217"/>
                      <a:pt x="426" y="217"/>
                      <a:pt x="426" y="217"/>
                    </a:cubicBezTo>
                    <a:cubicBezTo>
                      <a:pt x="426" y="225"/>
                      <a:pt x="409" y="225"/>
                      <a:pt x="401" y="225"/>
                    </a:cubicBezTo>
                    <a:cubicBezTo>
                      <a:pt x="393" y="225"/>
                      <a:pt x="376" y="225"/>
                      <a:pt x="368" y="217"/>
                    </a:cubicBezTo>
                    <a:cubicBezTo>
                      <a:pt x="292" y="142"/>
                      <a:pt x="292" y="142"/>
                      <a:pt x="292" y="142"/>
                    </a:cubicBezTo>
                    <a:cubicBezTo>
                      <a:pt x="276" y="125"/>
                      <a:pt x="250" y="125"/>
                      <a:pt x="234" y="142"/>
                    </a:cubicBezTo>
                    <a:cubicBezTo>
                      <a:pt x="8" y="359"/>
                      <a:pt x="8" y="359"/>
                      <a:pt x="8" y="359"/>
                    </a:cubicBezTo>
                    <a:cubicBezTo>
                      <a:pt x="0" y="368"/>
                      <a:pt x="0" y="384"/>
                      <a:pt x="0" y="393"/>
                    </a:cubicBezTo>
                    <a:cubicBezTo>
                      <a:pt x="0" y="410"/>
                      <a:pt x="0" y="418"/>
                      <a:pt x="8" y="426"/>
                    </a:cubicBezTo>
                    <a:cubicBezTo>
                      <a:pt x="25" y="435"/>
                      <a:pt x="25" y="435"/>
                      <a:pt x="25" y="435"/>
                    </a:cubicBezTo>
                    <a:cubicBezTo>
                      <a:pt x="41" y="451"/>
                      <a:pt x="67" y="451"/>
                      <a:pt x="83" y="435"/>
                    </a:cubicBezTo>
                    <a:lnTo>
                      <a:pt x="234" y="284"/>
                    </a:lnTo>
                    <a:close/>
                    <a:moveTo>
                      <a:pt x="234" y="284"/>
                    </a:moveTo>
                    <a:lnTo>
                      <a:pt x="234" y="284"/>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sp>
            <p:nvSpPr>
              <p:cNvPr id="51" name="Freeform 16">
                <a:extLst>
                  <a:ext uri="{FF2B5EF4-FFF2-40B4-BE49-F238E27FC236}">
                    <a16:creationId xmlns:a16="http://schemas.microsoft.com/office/drawing/2014/main" id="{08AA5EF9-1B7B-4C72-9135-085AF9E0AD7C}"/>
                  </a:ext>
                </a:extLst>
              </p:cNvPr>
              <p:cNvSpPr>
                <a:spLocks noChangeArrowheads="1"/>
              </p:cNvSpPr>
              <p:nvPr/>
            </p:nvSpPr>
            <p:spPr bwMode="auto">
              <a:xfrm>
                <a:off x="1569458" y="688424"/>
                <a:ext cx="334962" cy="331788"/>
              </a:xfrm>
              <a:custGeom>
                <a:avLst/>
                <a:gdLst>
                  <a:gd name="T0" fmla="*/ 887 w 929"/>
                  <a:gd name="T1" fmla="*/ 0 h 921"/>
                  <a:gd name="T2" fmla="*/ 836 w 929"/>
                  <a:gd name="T3" fmla="*/ 50 h 921"/>
                  <a:gd name="T4" fmla="*/ 836 w 929"/>
                  <a:gd name="T5" fmla="*/ 837 h 921"/>
                  <a:gd name="T6" fmla="*/ 51 w 929"/>
                  <a:gd name="T7" fmla="*/ 837 h 921"/>
                  <a:gd name="T8" fmla="*/ 0 w 929"/>
                  <a:gd name="T9" fmla="*/ 878 h 921"/>
                  <a:gd name="T10" fmla="*/ 51 w 929"/>
                  <a:gd name="T11" fmla="*/ 920 h 921"/>
                  <a:gd name="T12" fmla="*/ 887 w 929"/>
                  <a:gd name="T13" fmla="*/ 920 h 921"/>
                  <a:gd name="T14" fmla="*/ 928 w 929"/>
                  <a:gd name="T15" fmla="*/ 878 h 921"/>
                  <a:gd name="T16" fmla="*/ 928 w 929"/>
                  <a:gd name="T17" fmla="*/ 50 h 921"/>
                  <a:gd name="T18" fmla="*/ 887 w 929"/>
                  <a:gd name="T19" fmla="*/ 0 h 921"/>
                  <a:gd name="T20" fmla="*/ 887 w 929"/>
                  <a:gd name="T21" fmla="*/ 0 h 921"/>
                  <a:gd name="T22" fmla="*/ 887 w 929"/>
                  <a:gd name="T23" fmla="*/ 0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9" h="921">
                    <a:moveTo>
                      <a:pt x="887" y="0"/>
                    </a:moveTo>
                    <a:cubicBezTo>
                      <a:pt x="862" y="0"/>
                      <a:pt x="836" y="26"/>
                      <a:pt x="836" y="50"/>
                    </a:cubicBezTo>
                    <a:cubicBezTo>
                      <a:pt x="836" y="837"/>
                      <a:pt x="836" y="837"/>
                      <a:pt x="836" y="837"/>
                    </a:cubicBezTo>
                    <a:cubicBezTo>
                      <a:pt x="51" y="837"/>
                      <a:pt x="51" y="837"/>
                      <a:pt x="51" y="837"/>
                    </a:cubicBezTo>
                    <a:cubicBezTo>
                      <a:pt x="26" y="837"/>
                      <a:pt x="0" y="853"/>
                      <a:pt x="0" y="878"/>
                    </a:cubicBezTo>
                    <a:cubicBezTo>
                      <a:pt x="0" y="903"/>
                      <a:pt x="26" y="920"/>
                      <a:pt x="51" y="920"/>
                    </a:cubicBezTo>
                    <a:cubicBezTo>
                      <a:pt x="887" y="920"/>
                      <a:pt x="887" y="920"/>
                      <a:pt x="887" y="920"/>
                    </a:cubicBezTo>
                    <a:cubicBezTo>
                      <a:pt x="912" y="920"/>
                      <a:pt x="928" y="903"/>
                      <a:pt x="928" y="878"/>
                    </a:cubicBezTo>
                    <a:cubicBezTo>
                      <a:pt x="928" y="50"/>
                      <a:pt x="928" y="50"/>
                      <a:pt x="928" y="50"/>
                    </a:cubicBezTo>
                    <a:cubicBezTo>
                      <a:pt x="928" y="26"/>
                      <a:pt x="903" y="0"/>
                      <a:pt x="887" y="0"/>
                    </a:cubicBezTo>
                    <a:close/>
                    <a:moveTo>
                      <a:pt x="887" y="0"/>
                    </a:moveTo>
                    <a:lnTo>
                      <a:pt x="887" y="0"/>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eaLnBrk="1" fontAlgn="auto" hangingPunct="1">
                  <a:defRPr/>
                </a:pPr>
                <a:endParaRPr lang="en-US" noProof="1">
                  <a:latin typeface="微软雅黑" panose="020B0503020204020204" pitchFamily="34" charset="-122"/>
                  <a:ea typeface="微软雅黑" panose="020B0503020204020204" pitchFamily="34" charset="-122"/>
                </a:endParaRPr>
              </a:p>
            </p:txBody>
          </p:sp>
        </p:grpSp>
      </p:grpSp>
      <p:sp>
        <p:nvSpPr>
          <p:cNvPr id="67" name="矩形 66">
            <a:extLst>
              <a:ext uri="{FF2B5EF4-FFF2-40B4-BE49-F238E27FC236}">
                <a16:creationId xmlns:a16="http://schemas.microsoft.com/office/drawing/2014/main" id="{0FBBBF9A-C722-472E-B46E-22C272970A72}"/>
              </a:ext>
            </a:extLst>
          </p:cNvPr>
          <p:cNvSpPr/>
          <p:nvPr/>
        </p:nvSpPr>
        <p:spPr>
          <a:xfrm>
            <a:off x="1893060" y="412752"/>
            <a:ext cx="8405879" cy="825419"/>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lang="zh-CN" altLang="en-US" sz="3600" b="1" kern="0" spc="225" dirty="0">
                <a:solidFill>
                  <a:srgbClr val="2E6FC3"/>
                </a:solidFill>
                <a:latin typeface="微软雅黑" panose="020B0503020204020204" pitchFamily="34" charset="-122"/>
                <a:ea typeface="微软雅黑" panose="020B0503020204020204" pitchFamily="34" charset="-122"/>
              </a:rPr>
              <a:t>单击输入内容单击输入内容</a:t>
            </a:r>
            <a:endParaRPr lang="zh-CN" altLang="en-US" sz="2000" b="1" kern="0" spc="225" dirty="0">
              <a:solidFill>
                <a:srgbClr val="2E6FC3"/>
              </a:solidFill>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B292A687-36C8-4215-8336-AB95F5C5FD16}"/>
              </a:ext>
            </a:extLst>
          </p:cNvPr>
          <p:cNvSpPr/>
          <p:nvPr/>
        </p:nvSpPr>
        <p:spPr>
          <a:xfrm>
            <a:off x="6958623" y="4748984"/>
            <a:ext cx="461665" cy="1118255"/>
          </a:xfrm>
          <a:prstGeom prst="rect">
            <a:avLst/>
          </a:prstGeom>
        </p:spPr>
        <p:txBody>
          <a:bodyPr vert="eaVert" wrap="none">
            <a:spAutoFit/>
          </a:bodyPr>
          <a:lstStyle/>
          <a:p>
            <a:r>
              <a:rPr lang="zh-CN" altLang="en-US" b="1" kern="0" spc="225">
                <a:solidFill>
                  <a:schemeClr val="bg1"/>
                </a:solidFill>
                <a:latin typeface="楷体" panose="02010609060101010101" pitchFamily="49" charset="-122"/>
                <a:ea typeface="楷体" panose="02010609060101010101" pitchFamily="49" charset="-122"/>
              </a:rPr>
              <a:t>输入内容</a:t>
            </a:r>
            <a:endParaRPr lang="zh-CN" altLang="en-US">
              <a:solidFill>
                <a:schemeClr val="bg1"/>
              </a:solidFill>
            </a:endParaRPr>
          </a:p>
        </p:txBody>
      </p:sp>
      <p:sp>
        <p:nvSpPr>
          <p:cNvPr id="54" name="矩形 53">
            <a:extLst>
              <a:ext uri="{FF2B5EF4-FFF2-40B4-BE49-F238E27FC236}">
                <a16:creationId xmlns:a16="http://schemas.microsoft.com/office/drawing/2014/main" id="{80F70FC8-2EEA-4DD5-9591-89ECBAFDC00E}"/>
              </a:ext>
            </a:extLst>
          </p:cNvPr>
          <p:cNvSpPr/>
          <p:nvPr/>
        </p:nvSpPr>
        <p:spPr>
          <a:xfrm>
            <a:off x="7926923" y="4748984"/>
            <a:ext cx="461665" cy="1118255"/>
          </a:xfrm>
          <a:prstGeom prst="rect">
            <a:avLst/>
          </a:prstGeom>
        </p:spPr>
        <p:txBody>
          <a:bodyPr vert="eaVert" wrap="none">
            <a:spAutoFit/>
          </a:bodyPr>
          <a:lstStyle/>
          <a:p>
            <a:r>
              <a:rPr lang="zh-CN" altLang="en-US" b="1" kern="0" spc="225" dirty="0">
                <a:solidFill>
                  <a:schemeClr val="bg1"/>
                </a:solidFill>
                <a:latin typeface="楷体" panose="02010609060101010101" pitchFamily="49" charset="-122"/>
                <a:ea typeface="楷体" panose="02010609060101010101" pitchFamily="49" charset="-122"/>
              </a:rPr>
              <a:t>输入内容</a:t>
            </a:r>
            <a:endParaRPr lang="zh-CN" altLang="en-US" dirty="0">
              <a:solidFill>
                <a:schemeClr val="bg1"/>
              </a:solidFill>
            </a:endParaRPr>
          </a:p>
        </p:txBody>
      </p:sp>
      <p:sp>
        <p:nvSpPr>
          <p:cNvPr id="55" name="矩形 54">
            <a:extLst>
              <a:ext uri="{FF2B5EF4-FFF2-40B4-BE49-F238E27FC236}">
                <a16:creationId xmlns:a16="http://schemas.microsoft.com/office/drawing/2014/main" id="{130EF212-3419-46A9-8EC9-EE6C60C53558}"/>
              </a:ext>
            </a:extLst>
          </p:cNvPr>
          <p:cNvSpPr/>
          <p:nvPr/>
        </p:nvSpPr>
        <p:spPr>
          <a:xfrm>
            <a:off x="8895223" y="4748984"/>
            <a:ext cx="461665" cy="1118255"/>
          </a:xfrm>
          <a:prstGeom prst="rect">
            <a:avLst/>
          </a:prstGeom>
        </p:spPr>
        <p:txBody>
          <a:bodyPr vert="eaVert" wrap="none">
            <a:spAutoFit/>
          </a:bodyPr>
          <a:lstStyle/>
          <a:p>
            <a:r>
              <a:rPr lang="zh-CN" altLang="en-US" b="1" kern="0" spc="225" dirty="0">
                <a:solidFill>
                  <a:schemeClr val="bg1"/>
                </a:solidFill>
                <a:latin typeface="楷体" panose="02010609060101010101" pitchFamily="49" charset="-122"/>
                <a:ea typeface="楷体" panose="02010609060101010101" pitchFamily="49" charset="-122"/>
              </a:rPr>
              <a:t>输入内容</a:t>
            </a:r>
            <a:endParaRPr lang="zh-CN" altLang="en-US" dirty="0">
              <a:solidFill>
                <a:schemeClr val="bg1"/>
              </a:solidFill>
            </a:endParaRPr>
          </a:p>
        </p:txBody>
      </p:sp>
      <p:sp>
        <p:nvSpPr>
          <p:cNvPr id="56" name="矩形 55">
            <a:extLst>
              <a:ext uri="{FF2B5EF4-FFF2-40B4-BE49-F238E27FC236}">
                <a16:creationId xmlns:a16="http://schemas.microsoft.com/office/drawing/2014/main" id="{858CFDD6-5E02-4543-B60C-B48B88EFCCC9}"/>
              </a:ext>
            </a:extLst>
          </p:cNvPr>
          <p:cNvSpPr/>
          <p:nvPr/>
        </p:nvSpPr>
        <p:spPr>
          <a:xfrm>
            <a:off x="9863523" y="4748984"/>
            <a:ext cx="461665" cy="1118255"/>
          </a:xfrm>
          <a:prstGeom prst="rect">
            <a:avLst/>
          </a:prstGeom>
        </p:spPr>
        <p:txBody>
          <a:bodyPr vert="eaVert" wrap="none">
            <a:spAutoFit/>
          </a:bodyPr>
          <a:lstStyle/>
          <a:p>
            <a:r>
              <a:rPr lang="zh-CN" altLang="en-US" b="1" kern="0" spc="225" dirty="0">
                <a:solidFill>
                  <a:schemeClr val="bg1"/>
                </a:solidFill>
                <a:latin typeface="楷体" panose="02010609060101010101" pitchFamily="49" charset="-122"/>
                <a:ea typeface="楷体" panose="02010609060101010101" pitchFamily="49" charset="-122"/>
              </a:rPr>
              <a:t>输入内容</a:t>
            </a:r>
            <a:endParaRPr lang="zh-CN" altLang="en-US" dirty="0">
              <a:solidFill>
                <a:schemeClr val="bg1"/>
              </a:solidFill>
            </a:endParaRPr>
          </a:p>
        </p:txBody>
      </p:sp>
      <p:sp>
        <p:nvSpPr>
          <p:cNvPr id="58" name="矩形 57">
            <a:extLst>
              <a:ext uri="{FF2B5EF4-FFF2-40B4-BE49-F238E27FC236}">
                <a16:creationId xmlns:a16="http://schemas.microsoft.com/office/drawing/2014/main" id="{2B91C7E6-0B14-4F01-A4E4-5F72A0A2154D}"/>
              </a:ext>
            </a:extLst>
          </p:cNvPr>
          <p:cNvSpPr/>
          <p:nvPr/>
        </p:nvSpPr>
        <p:spPr>
          <a:xfrm>
            <a:off x="10831823" y="4748984"/>
            <a:ext cx="461665" cy="1118255"/>
          </a:xfrm>
          <a:prstGeom prst="rect">
            <a:avLst/>
          </a:prstGeom>
        </p:spPr>
        <p:txBody>
          <a:bodyPr vert="eaVert" wrap="none">
            <a:spAutoFit/>
          </a:bodyPr>
          <a:lstStyle/>
          <a:p>
            <a:r>
              <a:rPr lang="zh-CN" altLang="en-US" b="1" kern="0" spc="225" dirty="0">
                <a:solidFill>
                  <a:schemeClr val="bg1"/>
                </a:solidFill>
                <a:latin typeface="楷体" panose="02010609060101010101" pitchFamily="49" charset="-122"/>
                <a:ea typeface="楷体" panose="02010609060101010101" pitchFamily="49" charset="-122"/>
              </a:rPr>
              <a:t>输入内容</a:t>
            </a:r>
            <a:endParaRPr lang="zh-CN" altLang="en-US" dirty="0">
              <a:solidFill>
                <a:schemeClr val="bg1"/>
              </a:solidFill>
            </a:endParaRPr>
          </a:p>
        </p:txBody>
      </p:sp>
    </p:spTree>
    <p:extLst>
      <p:ext uri="{BB962C8B-B14F-4D97-AF65-F5344CB8AC3E}">
        <p14:creationId xmlns:p14="http://schemas.microsoft.com/office/powerpoint/2010/main" val="7362599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4412F70A-7CA3-4E23-8AF9-E01CB94F9892}"/>
              </a:ext>
            </a:extLst>
          </p:cNvPr>
          <p:cNvSpPr/>
          <p:nvPr/>
        </p:nvSpPr>
        <p:spPr>
          <a:xfrm>
            <a:off x="1893060" y="412752"/>
            <a:ext cx="8405879" cy="825419"/>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lnSpc>
                <a:spcPct val="150000"/>
              </a:lnSpc>
              <a:defRPr/>
            </a:pPr>
            <a:r>
              <a:rPr lang="zh-CN" altLang="en-US" sz="3600" b="1" kern="0" spc="225" dirty="0">
                <a:solidFill>
                  <a:srgbClr val="2E6FC3"/>
                </a:solidFill>
                <a:latin typeface="微软雅黑" panose="020B0503020204020204" pitchFamily="34" charset="-122"/>
                <a:ea typeface="微软雅黑" panose="020B0503020204020204" pitchFamily="34" charset="-122"/>
              </a:rPr>
              <a:t>单击输入内容单击输入内容</a:t>
            </a:r>
            <a:endParaRPr lang="zh-CN" altLang="en-US" sz="2000" b="1" kern="0" spc="225" dirty="0">
              <a:solidFill>
                <a:srgbClr val="2E6FC3"/>
              </a:solidFill>
              <a:latin typeface="微软雅黑" panose="020B0503020204020204" pitchFamily="34" charset="-122"/>
              <a:ea typeface="微软雅黑" panose="020B0503020204020204" pitchFamily="34" charset="-122"/>
            </a:endParaRPr>
          </a:p>
        </p:txBody>
      </p:sp>
      <p:cxnSp>
        <p:nvCxnSpPr>
          <p:cNvPr id="13" name="直接连接符 12">
            <a:extLst>
              <a:ext uri="{FF2B5EF4-FFF2-40B4-BE49-F238E27FC236}">
                <a16:creationId xmlns:a16="http://schemas.microsoft.com/office/drawing/2014/main" id="{604119B7-E687-4A98-901E-D134D90E08F9}"/>
              </a:ext>
            </a:extLst>
          </p:cNvPr>
          <p:cNvCxnSpPr>
            <a:cxnSpLocks/>
            <a:stCxn id="17" idx="4"/>
          </p:cNvCxnSpPr>
          <p:nvPr/>
        </p:nvCxnSpPr>
        <p:spPr>
          <a:xfrm flipV="1">
            <a:off x="1976120" y="5266454"/>
            <a:ext cx="8396604"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 name="矩形: 圆角 6">
            <a:extLst>
              <a:ext uri="{FF2B5EF4-FFF2-40B4-BE49-F238E27FC236}">
                <a16:creationId xmlns:a16="http://schemas.microsoft.com/office/drawing/2014/main" id="{A766882A-8F0A-44AD-B9CD-1A1F8C43C33F}"/>
              </a:ext>
            </a:extLst>
          </p:cNvPr>
          <p:cNvSpPr/>
          <p:nvPr/>
        </p:nvSpPr>
        <p:spPr>
          <a:xfrm>
            <a:off x="9309584" y="2772006"/>
            <a:ext cx="2184400" cy="2296160"/>
          </a:xfrm>
          <a:prstGeom prst="roundRect">
            <a:avLst>
              <a:gd name="adj" fmla="val 643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B2545702-E7CA-4756-B2D1-EE502338BFEA}"/>
              </a:ext>
            </a:extLst>
          </p:cNvPr>
          <p:cNvSpPr>
            <a:spLocks noChangeAspect="1"/>
          </p:cNvSpPr>
          <p:nvPr/>
        </p:nvSpPr>
        <p:spPr>
          <a:xfrm>
            <a:off x="10042970" y="5453631"/>
            <a:ext cx="717628" cy="7200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楷体" panose="02010609060101010101" pitchFamily="49" charset="-122"/>
              <a:ea typeface="楷体" panose="02010609060101010101" pitchFamily="49" charset="-122"/>
            </a:endParaRPr>
          </a:p>
        </p:txBody>
      </p:sp>
      <p:sp>
        <p:nvSpPr>
          <p:cNvPr id="14" name="椭圆 13">
            <a:extLst>
              <a:ext uri="{FF2B5EF4-FFF2-40B4-BE49-F238E27FC236}">
                <a16:creationId xmlns:a16="http://schemas.microsoft.com/office/drawing/2014/main" id="{34D37BDC-D756-43C8-9A7E-ACDD58AC1DC5}"/>
              </a:ext>
            </a:extLst>
          </p:cNvPr>
          <p:cNvSpPr>
            <a:spLocks noChangeAspect="1"/>
          </p:cNvSpPr>
          <p:nvPr/>
        </p:nvSpPr>
        <p:spPr>
          <a:xfrm>
            <a:off x="10347784" y="5212276"/>
            <a:ext cx="108000" cy="108356"/>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楷体" panose="02010609060101010101" pitchFamily="49" charset="-122"/>
              <a:ea typeface="楷体" panose="02010609060101010101" pitchFamily="49" charset="-122"/>
            </a:endParaRPr>
          </a:p>
        </p:txBody>
      </p:sp>
      <p:sp>
        <p:nvSpPr>
          <p:cNvPr id="6" name="矩形: 圆角 5">
            <a:extLst>
              <a:ext uri="{FF2B5EF4-FFF2-40B4-BE49-F238E27FC236}">
                <a16:creationId xmlns:a16="http://schemas.microsoft.com/office/drawing/2014/main" id="{AE5E655E-ABE9-4F48-B670-C2C5337AA3F7}"/>
              </a:ext>
            </a:extLst>
          </p:cNvPr>
          <p:cNvSpPr/>
          <p:nvPr/>
        </p:nvSpPr>
        <p:spPr>
          <a:xfrm>
            <a:off x="6501030" y="1969366"/>
            <a:ext cx="2184400" cy="3098800"/>
          </a:xfrm>
          <a:prstGeom prst="roundRect">
            <a:avLst>
              <a:gd name="adj" fmla="val 6434"/>
            </a:avLst>
          </a:prstGeom>
          <a:gradFill flip="none" rotWithShape="1">
            <a:gsLst>
              <a:gs pos="0">
                <a:srgbClr val="3D5CA6"/>
              </a:gs>
              <a:gs pos="30789">
                <a:srgbClr val="4272BB"/>
              </a:gs>
              <a:gs pos="72165">
                <a:srgbClr val="478ED6"/>
              </a:gs>
              <a:gs pos="100000">
                <a:srgbClr val="489AE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CC9104ED-1732-4E14-8E5B-C7634688EB12}"/>
              </a:ext>
            </a:extLst>
          </p:cNvPr>
          <p:cNvSpPr>
            <a:spLocks noChangeAspect="1"/>
          </p:cNvSpPr>
          <p:nvPr/>
        </p:nvSpPr>
        <p:spPr>
          <a:xfrm>
            <a:off x="7234416" y="5453631"/>
            <a:ext cx="717628" cy="720000"/>
          </a:xfrm>
          <a:prstGeom prst="ellipse">
            <a:avLst/>
          </a:prstGeom>
          <a:gradFill>
            <a:gsLst>
              <a:gs pos="0">
                <a:srgbClr val="3D5CA6"/>
              </a:gs>
              <a:gs pos="30789">
                <a:srgbClr val="4272BB"/>
              </a:gs>
              <a:gs pos="72165">
                <a:srgbClr val="478ED6"/>
              </a:gs>
              <a:gs pos="100000">
                <a:srgbClr val="489AE0"/>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楷体" panose="02010609060101010101" pitchFamily="49" charset="-122"/>
              <a:ea typeface="楷体" panose="02010609060101010101" pitchFamily="49" charset="-122"/>
            </a:endParaRPr>
          </a:p>
        </p:txBody>
      </p:sp>
      <p:sp>
        <p:nvSpPr>
          <p:cNvPr id="15" name="椭圆 14">
            <a:extLst>
              <a:ext uri="{FF2B5EF4-FFF2-40B4-BE49-F238E27FC236}">
                <a16:creationId xmlns:a16="http://schemas.microsoft.com/office/drawing/2014/main" id="{356F526E-1225-4F91-9C23-CE0680205CCD}"/>
              </a:ext>
            </a:extLst>
          </p:cNvPr>
          <p:cNvSpPr>
            <a:spLocks noChangeAspect="1"/>
          </p:cNvSpPr>
          <p:nvPr/>
        </p:nvSpPr>
        <p:spPr>
          <a:xfrm>
            <a:off x="7539230" y="5212276"/>
            <a:ext cx="108000" cy="108356"/>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楷体" panose="02010609060101010101" pitchFamily="49" charset="-122"/>
              <a:ea typeface="楷体" panose="02010609060101010101" pitchFamily="49" charset="-122"/>
            </a:endParaRPr>
          </a:p>
        </p:txBody>
      </p:sp>
      <p:sp>
        <p:nvSpPr>
          <p:cNvPr id="5" name="矩形: 圆角 4">
            <a:extLst>
              <a:ext uri="{FF2B5EF4-FFF2-40B4-BE49-F238E27FC236}">
                <a16:creationId xmlns:a16="http://schemas.microsoft.com/office/drawing/2014/main" id="{33ED01AA-0FB7-42EA-8369-003DB4121F87}"/>
              </a:ext>
            </a:extLst>
          </p:cNvPr>
          <p:cNvSpPr/>
          <p:nvPr/>
        </p:nvSpPr>
        <p:spPr>
          <a:xfrm>
            <a:off x="3692475" y="2772006"/>
            <a:ext cx="2184400" cy="2296160"/>
          </a:xfrm>
          <a:prstGeom prst="roundRect">
            <a:avLst>
              <a:gd name="adj" fmla="val 643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792852B8-9B30-4FF4-9425-81F7BA1781B3}"/>
              </a:ext>
            </a:extLst>
          </p:cNvPr>
          <p:cNvSpPr>
            <a:spLocks noChangeAspect="1"/>
          </p:cNvSpPr>
          <p:nvPr/>
        </p:nvSpPr>
        <p:spPr>
          <a:xfrm>
            <a:off x="4425861" y="5453631"/>
            <a:ext cx="717628" cy="7200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楷体" panose="02010609060101010101" pitchFamily="49" charset="-122"/>
              <a:ea typeface="楷体" panose="02010609060101010101" pitchFamily="49" charset="-122"/>
            </a:endParaRPr>
          </a:p>
        </p:txBody>
      </p:sp>
      <p:sp>
        <p:nvSpPr>
          <p:cNvPr id="16" name="椭圆 15">
            <a:extLst>
              <a:ext uri="{FF2B5EF4-FFF2-40B4-BE49-F238E27FC236}">
                <a16:creationId xmlns:a16="http://schemas.microsoft.com/office/drawing/2014/main" id="{D4B78FD1-332A-4FDD-BBCE-D0A8EB2978E1}"/>
              </a:ext>
            </a:extLst>
          </p:cNvPr>
          <p:cNvSpPr>
            <a:spLocks noChangeAspect="1"/>
          </p:cNvSpPr>
          <p:nvPr/>
        </p:nvSpPr>
        <p:spPr>
          <a:xfrm>
            <a:off x="4730675" y="5212276"/>
            <a:ext cx="108000" cy="108356"/>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楷体" panose="02010609060101010101" pitchFamily="49" charset="-122"/>
              <a:ea typeface="楷体" panose="02010609060101010101" pitchFamily="49" charset="-122"/>
            </a:endParaRPr>
          </a:p>
        </p:txBody>
      </p:sp>
      <p:sp>
        <p:nvSpPr>
          <p:cNvPr id="4" name="矩形: 圆角 3">
            <a:extLst>
              <a:ext uri="{FF2B5EF4-FFF2-40B4-BE49-F238E27FC236}">
                <a16:creationId xmlns:a16="http://schemas.microsoft.com/office/drawing/2014/main" id="{04ED1BE9-8BBF-4801-9E62-7665EC6B172A}"/>
              </a:ext>
            </a:extLst>
          </p:cNvPr>
          <p:cNvSpPr/>
          <p:nvPr/>
        </p:nvSpPr>
        <p:spPr>
          <a:xfrm>
            <a:off x="883920" y="2772006"/>
            <a:ext cx="2184400" cy="2296160"/>
          </a:xfrm>
          <a:prstGeom prst="roundRect">
            <a:avLst>
              <a:gd name="adj" fmla="val 643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4E9C38E4-B57E-4AAD-BC72-CA4ADE3AE29A}"/>
              </a:ext>
            </a:extLst>
          </p:cNvPr>
          <p:cNvSpPr>
            <a:spLocks noChangeAspect="1"/>
          </p:cNvSpPr>
          <p:nvPr/>
        </p:nvSpPr>
        <p:spPr>
          <a:xfrm>
            <a:off x="1617306" y="5453631"/>
            <a:ext cx="717628" cy="7200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楷体" panose="02010609060101010101" pitchFamily="49" charset="-122"/>
              <a:ea typeface="楷体" panose="02010609060101010101" pitchFamily="49" charset="-122"/>
            </a:endParaRPr>
          </a:p>
        </p:txBody>
      </p:sp>
      <p:sp>
        <p:nvSpPr>
          <p:cNvPr id="17" name="椭圆 16">
            <a:extLst>
              <a:ext uri="{FF2B5EF4-FFF2-40B4-BE49-F238E27FC236}">
                <a16:creationId xmlns:a16="http://schemas.microsoft.com/office/drawing/2014/main" id="{2E7EEE96-2F50-459E-BFA0-6B0F7474511F}"/>
              </a:ext>
            </a:extLst>
          </p:cNvPr>
          <p:cNvSpPr>
            <a:spLocks noChangeAspect="1"/>
          </p:cNvSpPr>
          <p:nvPr/>
        </p:nvSpPr>
        <p:spPr>
          <a:xfrm>
            <a:off x="1922120" y="5212276"/>
            <a:ext cx="108000" cy="108356"/>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楷体" panose="02010609060101010101" pitchFamily="49" charset="-122"/>
              <a:ea typeface="楷体" panose="02010609060101010101" pitchFamily="49" charset="-122"/>
            </a:endParaRPr>
          </a:p>
        </p:txBody>
      </p:sp>
      <p:sp>
        <p:nvSpPr>
          <p:cNvPr id="25" name="矩形 24">
            <a:extLst>
              <a:ext uri="{FF2B5EF4-FFF2-40B4-BE49-F238E27FC236}">
                <a16:creationId xmlns:a16="http://schemas.microsoft.com/office/drawing/2014/main" id="{9C5A24D4-0F5B-487B-A126-3BCD4A27A18A}"/>
              </a:ext>
            </a:extLst>
          </p:cNvPr>
          <p:cNvSpPr/>
          <p:nvPr/>
        </p:nvSpPr>
        <p:spPr>
          <a:xfrm>
            <a:off x="1050727" y="2272995"/>
            <a:ext cx="1742785" cy="369332"/>
          </a:xfrm>
          <a:prstGeom prst="rect">
            <a:avLst/>
          </a:prstGeom>
        </p:spPr>
        <p:txBody>
          <a:bodyPr wrap="none">
            <a:spAutoFit/>
          </a:bodyPr>
          <a:lstStyle/>
          <a:p>
            <a:r>
              <a:rPr lang="zh-CN" altLang="en-US" b="1" kern="0" spc="225" dirty="0">
                <a:solidFill>
                  <a:schemeClr val="bg1">
                    <a:lumMod val="50000"/>
                  </a:schemeClr>
                </a:solidFill>
                <a:latin typeface="微软雅黑" panose="020B0503020204020204" pitchFamily="34" charset="-122"/>
                <a:ea typeface="微软雅黑" panose="020B0503020204020204" pitchFamily="34" charset="-122"/>
              </a:rPr>
              <a:t>单击输入内容</a:t>
            </a:r>
            <a:endParaRPr lang="zh-CN" altLang="en-US" dirty="0"/>
          </a:p>
        </p:txBody>
      </p:sp>
      <p:sp>
        <p:nvSpPr>
          <p:cNvPr id="26" name="矩形 25">
            <a:extLst>
              <a:ext uri="{FF2B5EF4-FFF2-40B4-BE49-F238E27FC236}">
                <a16:creationId xmlns:a16="http://schemas.microsoft.com/office/drawing/2014/main" id="{5FB71186-9DF6-47F3-89B2-78DD2046E9FC}"/>
              </a:ext>
            </a:extLst>
          </p:cNvPr>
          <p:cNvSpPr/>
          <p:nvPr/>
        </p:nvSpPr>
        <p:spPr>
          <a:xfrm>
            <a:off x="3849595" y="2286971"/>
            <a:ext cx="1742785" cy="369332"/>
          </a:xfrm>
          <a:prstGeom prst="rect">
            <a:avLst/>
          </a:prstGeom>
        </p:spPr>
        <p:txBody>
          <a:bodyPr wrap="none">
            <a:spAutoFit/>
          </a:bodyPr>
          <a:lstStyle/>
          <a:p>
            <a:r>
              <a:rPr lang="zh-CN" altLang="en-US" b="1" kern="0" spc="225" dirty="0">
                <a:solidFill>
                  <a:schemeClr val="bg1">
                    <a:lumMod val="50000"/>
                  </a:schemeClr>
                </a:solidFill>
                <a:latin typeface="微软雅黑" panose="020B0503020204020204" pitchFamily="34" charset="-122"/>
                <a:ea typeface="微软雅黑" panose="020B0503020204020204" pitchFamily="34" charset="-122"/>
              </a:rPr>
              <a:t>单击输入内容</a:t>
            </a:r>
            <a:endParaRPr lang="zh-CN" altLang="en-US" dirty="0"/>
          </a:p>
        </p:txBody>
      </p:sp>
      <p:sp>
        <p:nvSpPr>
          <p:cNvPr id="27" name="矩形 26">
            <a:extLst>
              <a:ext uri="{FF2B5EF4-FFF2-40B4-BE49-F238E27FC236}">
                <a16:creationId xmlns:a16="http://schemas.microsoft.com/office/drawing/2014/main" id="{CC1DA17F-5B50-4451-A32F-463A697311EB}"/>
              </a:ext>
            </a:extLst>
          </p:cNvPr>
          <p:cNvSpPr/>
          <p:nvPr/>
        </p:nvSpPr>
        <p:spPr>
          <a:xfrm>
            <a:off x="6702463" y="1509429"/>
            <a:ext cx="1742785" cy="369332"/>
          </a:xfrm>
          <a:prstGeom prst="rect">
            <a:avLst/>
          </a:prstGeom>
        </p:spPr>
        <p:txBody>
          <a:bodyPr wrap="none">
            <a:spAutoFit/>
          </a:bodyPr>
          <a:lstStyle/>
          <a:p>
            <a:r>
              <a:rPr lang="zh-CN" altLang="en-US" b="1" kern="0" spc="225" dirty="0">
                <a:solidFill>
                  <a:srgbClr val="0070C0"/>
                </a:solidFill>
                <a:latin typeface="微软雅黑" panose="020B0503020204020204" pitchFamily="34" charset="-122"/>
                <a:ea typeface="微软雅黑" panose="020B0503020204020204" pitchFamily="34" charset="-122"/>
              </a:rPr>
              <a:t>单击输入内容</a:t>
            </a:r>
            <a:endParaRPr lang="zh-CN" altLang="en-US" dirty="0">
              <a:solidFill>
                <a:srgbClr val="0070C0"/>
              </a:solidFill>
            </a:endParaRPr>
          </a:p>
        </p:txBody>
      </p:sp>
      <p:sp>
        <p:nvSpPr>
          <p:cNvPr id="28" name="矩形 27">
            <a:extLst>
              <a:ext uri="{FF2B5EF4-FFF2-40B4-BE49-F238E27FC236}">
                <a16:creationId xmlns:a16="http://schemas.microsoft.com/office/drawing/2014/main" id="{3D0A1B1B-D871-4152-A271-6BDBBB2FB373}"/>
              </a:ext>
            </a:extLst>
          </p:cNvPr>
          <p:cNvSpPr/>
          <p:nvPr/>
        </p:nvSpPr>
        <p:spPr>
          <a:xfrm>
            <a:off x="9447331" y="2225397"/>
            <a:ext cx="1742785" cy="369332"/>
          </a:xfrm>
          <a:prstGeom prst="rect">
            <a:avLst/>
          </a:prstGeom>
        </p:spPr>
        <p:txBody>
          <a:bodyPr wrap="none">
            <a:spAutoFit/>
          </a:bodyPr>
          <a:lstStyle/>
          <a:p>
            <a:r>
              <a:rPr lang="zh-CN" altLang="en-US" b="1" kern="0" spc="225" dirty="0">
                <a:solidFill>
                  <a:schemeClr val="bg1">
                    <a:lumMod val="50000"/>
                  </a:schemeClr>
                </a:solidFill>
                <a:latin typeface="微软雅黑" panose="020B0503020204020204" pitchFamily="34" charset="-122"/>
                <a:ea typeface="微软雅黑" panose="020B0503020204020204" pitchFamily="34" charset="-122"/>
              </a:rPr>
              <a:t>单击输入内容</a:t>
            </a:r>
            <a:endParaRPr lang="zh-CN" altLang="en-US" dirty="0"/>
          </a:p>
        </p:txBody>
      </p:sp>
      <p:sp>
        <p:nvSpPr>
          <p:cNvPr id="29" name="矩形 28">
            <a:extLst>
              <a:ext uri="{FF2B5EF4-FFF2-40B4-BE49-F238E27FC236}">
                <a16:creationId xmlns:a16="http://schemas.microsoft.com/office/drawing/2014/main" id="{9300BEEB-6D35-4300-9FAA-CBEFA2FA317A}"/>
              </a:ext>
            </a:extLst>
          </p:cNvPr>
          <p:cNvSpPr/>
          <p:nvPr/>
        </p:nvSpPr>
        <p:spPr>
          <a:xfrm>
            <a:off x="1075828" y="2823537"/>
            <a:ext cx="1908583" cy="1881284"/>
          </a:xfrm>
          <a:prstGeom prst="rect">
            <a:avLst/>
          </a:prstGeom>
        </p:spPr>
        <p:txBody>
          <a:bodyPr wrap="square">
            <a:spAutoFit/>
          </a:bodyPr>
          <a:lstStyle/>
          <a:p>
            <a:pPr lvl="0">
              <a:lnSpc>
                <a:spcPct val="150000"/>
              </a:lnSpc>
              <a:defRPr/>
            </a:pPr>
            <a:r>
              <a:rPr lang="zh-CN" altLang="en-US" sz="1600" b="1" kern="0" spc="225" dirty="0">
                <a:solidFill>
                  <a:schemeClr val="tx1">
                    <a:lumMod val="95000"/>
                    <a:lumOff val="5000"/>
                  </a:schemeClr>
                </a:solidFill>
                <a:latin typeface="楷体" panose="02010609060101010101" pitchFamily="49" charset="-122"/>
                <a:ea typeface="楷体" panose="02010609060101010101" pitchFamily="49" charset="-122"/>
              </a:rPr>
              <a:t>单击输入内容单击输入内容单击输入内容单击输入内容单击输入内容</a:t>
            </a:r>
            <a:endParaRPr lang="zh-CN" altLang="en-US" sz="800" b="1" kern="0" spc="225" dirty="0">
              <a:solidFill>
                <a:schemeClr val="tx1">
                  <a:lumMod val="95000"/>
                  <a:lumOff val="5000"/>
                </a:schemeClr>
              </a:solidFill>
              <a:latin typeface="楷体" panose="02010609060101010101" pitchFamily="49" charset="-122"/>
              <a:ea typeface="楷体" panose="02010609060101010101" pitchFamily="49" charset="-122"/>
            </a:endParaRPr>
          </a:p>
        </p:txBody>
      </p:sp>
      <p:sp>
        <p:nvSpPr>
          <p:cNvPr id="30" name="矩形 29">
            <a:extLst>
              <a:ext uri="{FF2B5EF4-FFF2-40B4-BE49-F238E27FC236}">
                <a16:creationId xmlns:a16="http://schemas.microsoft.com/office/drawing/2014/main" id="{DF52B032-0541-49C0-8E72-57A54C14E156}"/>
              </a:ext>
            </a:extLst>
          </p:cNvPr>
          <p:cNvSpPr/>
          <p:nvPr/>
        </p:nvSpPr>
        <p:spPr>
          <a:xfrm>
            <a:off x="3848702" y="2837513"/>
            <a:ext cx="1908583" cy="1881284"/>
          </a:xfrm>
          <a:prstGeom prst="rect">
            <a:avLst/>
          </a:prstGeom>
        </p:spPr>
        <p:txBody>
          <a:bodyPr wrap="square">
            <a:spAutoFit/>
          </a:bodyPr>
          <a:lstStyle/>
          <a:p>
            <a:pPr lvl="0">
              <a:lnSpc>
                <a:spcPct val="150000"/>
              </a:lnSpc>
              <a:defRPr/>
            </a:pPr>
            <a:r>
              <a:rPr lang="zh-CN" altLang="en-US" sz="1600" b="1" kern="0" spc="225" dirty="0">
                <a:solidFill>
                  <a:schemeClr val="tx1">
                    <a:lumMod val="95000"/>
                    <a:lumOff val="5000"/>
                  </a:schemeClr>
                </a:solidFill>
                <a:latin typeface="楷体" panose="02010609060101010101" pitchFamily="49" charset="-122"/>
                <a:ea typeface="楷体" panose="02010609060101010101" pitchFamily="49" charset="-122"/>
              </a:rPr>
              <a:t>单击输入内容单击输入内容单击输入内容单击输入内容单击输入内容</a:t>
            </a:r>
            <a:endParaRPr lang="zh-CN" altLang="en-US" sz="800" b="1" kern="0" spc="225" dirty="0">
              <a:solidFill>
                <a:schemeClr val="tx1">
                  <a:lumMod val="95000"/>
                  <a:lumOff val="5000"/>
                </a:schemeClr>
              </a:solidFill>
              <a:latin typeface="楷体" panose="02010609060101010101" pitchFamily="49" charset="-122"/>
              <a:ea typeface="楷体" panose="02010609060101010101" pitchFamily="49" charset="-122"/>
            </a:endParaRPr>
          </a:p>
        </p:txBody>
      </p:sp>
      <p:sp>
        <p:nvSpPr>
          <p:cNvPr id="31" name="矩形 30">
            <a:extLst>
              <a:ext uri="{FF2B5EF4-FFF2-40B4-BE49-F238E27FC236}">
                <a16:creationId xmlns:a16="http://schemas.microsoft.com/office/drawing/2014/main" id="{B3B98EDD-0EC8-4DD4-87F7-D223CB224D55}"/>
              </a:ext>
            </a:extLst>
          </p:cNvPr>
          <p:cNvSpPr/>
          <p:nvPr/>
        </p:nvSpPr>
        <p:spPr>
          <a:xfrm>
            <a:off x="6702463" y="2119545"/>
            <a:ext cx="1908583" cy="2619948"/>
          </a:xfrm>
          <a:prstGeom prst="rect">
            <a:avLst/>
          </a:prstGeom>
        </p:spPr>
        <p:txBody>
          <a:bodyPr wrap="square">
            <a:spAutoFit/>
          </a:bodyPr>
          <a:lstStyle/>
          <a:p>
            <a:pPr lvl="0">
              <a:lnSpc>
                <a:spcPct val="150000"/>
              </a:lnSpc>
              <a:defRPr/>
            </a:pPr>
            <a:r>
              <a:rPr lang="zh-CN" altLang="en-US" sz="1600" b="1" kern="0" spc="225" dirty="0">
                <a:solidFill>
                  <a:schemeClr val="bg1"/>
                </a:solidFill>
                <a:latin typeface="楷体" panose="02010609060101010101" pitchFamily="49" charset="-122"/>
                <a:ea typeface="楷体" panose="02010609060101010101" pitchFamily="49" charset="-122"/>
              </a:rPr>
              <a:t>单击输入内容单击输入内容单击输入内容单击输入内容单击输入内容单击输入内容单击输入内容单击输入内容</a:t>
            </a:r>
          </a:p>
        </p:txBody>
      </p:sp>
      <p:sp>
        <p:nvSpPr>
          <p:cNvPr id="37" name="矩形 36">
            <a:extLst>
              <a:ext uri="{FF2B5EF4-FFF2-40B4-BE49-F238E27FC236}">
                <a16:creationId xmlns:a16="http://schemas.microsoft.com/office/drawing/2014/main" id="{D677A93C-D3ED-4B72-B497-44EAD6DBF9D5}"/>
              </a:ext>
            </a:extLst>
          </p:cNvPr>
          <p:cNvSpPr/>
          <p:nvPr/>
        </p:nvSpPr>
        <p:spPr>
          <a:xfrm>
            <a:off x="9469268" y="2837585"/>
            <a:ext cx="1908583" cy="1881284"/>
          </a:xfrm>
          <a:prstGeom prst="rect">
            <a:avLst/>
          </a:prstGeom>
        </p:spPr>
        <p:txBody>
          <a:bodyPr wrap="square">
            <a:spAutoFit/>
          </a:bodyPr>
          <a:lstStyle/>
          <a:p>
            <a:pPr lvl="0">
              <a:lnSpc>
                <a:spcPct val="150000"/>
              </a:lnSpc>
              <a:defRPr/>
            </a:pPr>
            <a:r>
              <a:rPr lang="zh-CN" altLang="en-US" sz="1600" b="1" kern="0" spc="225" dirty="0">
                <a:solidFill>
                  <a:schemeClr val="tx1">
                    <a:lumMod val="95000"/>
                    <a:lumOff val="5000"/>
                  </a:schemeClr>
                </a:solidFill>
                <a:latin typeface="楷体" panose="02010609060101010101" pitchFamily="49" charset="-122"/>
                <a:ea typeface="楷体" panose="02010609060101010101" pitchFamily="49" charset="-122"/>
              </a:rPr>
              <a:t>单击输入内容单击输入内容单击输入内容单击输入内容单击输入内容</a:t>
            </a:r>
            <a:endParaRPr lang="zh-CN" altLang="en-US" sz="800" b="1" kern="0" spc="225" dirty="0">
              <a:solidFill>
                <a:schemeClr val="tx1">
                  <a:lumMod val="95000"/>
                  <a:lumOff val="5000"/>
                </a:schemeClr>
              </a:solidFill>
              <a:latin typeface="楷体" panose="02010609060101010101" pitchFamily="49" charset="-122"/>
              <a:ea typeface="楷体" panose="02010609060101010101" pitchFamily="49" charset="-122"/>
            </a:endParaRPr>
          </a:p>
        </p:txBody>
      </p:sp>
      <p:sp>
        <p:nvSpPr>
          <p:cNvPr id="38" name="KSO_Shape">
            <a:extLst>
              <a:ext uri="{FF2B5EF4-FFF2-40B4-BE49-F238E27FC236}">
                <a16:creationId xmlns:a16="http://schemas.microsoft.com/office/drawing/2014/main" id="{F3A7EAC8-BD77-4286-B572-1F1566CC6678}"/>
              </a:ext>
            </a:extLst>
          </p:cNvPr>
          <p:cNvSpPr/>
          <p:nvPr/>
        </p:nvSpPr>
        <p:spPr>
          <a:xfrm>
            <a:off x="1827183" y="5567428"/>
            <a:ext cx="297873" cy="492406"/>
          </a:xfrm>
          <a:custGeom>
            <a:avLst/>
            <a:gdLst>
              <a:gd name="connsiteX0" fmla="*/ 1491342 w 1491342"/>
              <a:gd name="connsiteY0" fmla="*/ 0 h 2231572"/>
              <a:gd name="connsiteX1" fmla="*/ 32657 w 1491342"/>
              <a:gd name="connsiteY1" fmla="*/ 1143000 h 2231572"/>
              <a:gd name="connsiteX2" fmla="*/ 685800 w 1491342"/>
              <a:gd name="connsiteY2" fmla="*/ 1284515 h 2231572"/>
              <a:gd name="connsiteX3" fmla="*/ 0 w 1491342"/>
              <a:gd name="connsiteY3" fmla="*/ 2231572 h 2231572"/>
              <a:gd name="connsiteX4" fmla="*/ 1404257 w 1491342"/>
              <a:gd name="connsiteY4" fmla="*/ 1143000 h 2231572"/>
              <a:gd name="connsiteX5" fmla="*/ 794657 w 1491342"/>
              <a:gd name="connsiteY5" fmla="*/ 990600 h 2231572"/>
              <a:gd name="connsiteX6" fmla="*/ 1491342 w 1491342"/>
              <a:gd name="connsiteY6" fmla="*/ 0 h 2231572"/>
              <a:gd name="connsiteX0" fmla="*/ 1491342 w 1491342"/>
              <a:gd name="connsiteY0" fmla="*/ 0 h 2231572"/>
              <a:gd name="connsiteX1" fmla="*/ 32657 w 1491342"/>
              <a:gd name="connsiteY1" fmla="*/ 1143000 h 2231572"/>
              <a:gd name="connsiteX2" fmla="*/ 685800 w 1491342"/>
              <a:gd name="connsiteY2" fmla="*/ 1284515 h 2231572"/>
              <a:gd name="connsiteX3" fmla="*/ 0 w 1491342"/>
              <a:gd name="connsiteY3" fmla="*/ 2231572 h 2231572"/>
              <a:gd name="connsiteX4" fmla="*/ 1404257 w 1491342"/>
              <a:gd name="connsiteY4" fmla="*/ 1143000 h 2231572"/>
              <a:gd name="connsiteX5" fmla="*/ 794657 w 1491342"/>
              <a:gd name="connsiteY5" fmla="*/ 990600 h 2231572"/>
              <a:gd name="connsiteX6" fmla="*/ 1491342 w 1491342"/>
              <a:gd name="connsiteY6" fmla="*/ 0 h 2231572"/>
              <a:gd name="connsiteX0" fmla="*/ 1491342 w 1491342"/>
              <a:gd name="connsiteY0" fmla="*/ 0 h 2231572"/>
              <a:gd name="connsiteX1" fmla="*/ 32657 w 1491342"/>
              <a:gd name="connsiteY1" fmla="*/ 1143000 h 2231572"/>
              <a:gd name="connsiteX2" fmla="*/ 685800 w 1491342"/>
              <a:gd name="connsiteY2" fmla="*/ 1284515 h 2231572"/>
              <a:gd name="connsiteX3" fmla="*/ 0 w 1491342"/>
              <a:gd name="connsiteY3" fmla="*/ 2231572 h 2231572"/>
              <a:gd name="connsiteX4" fmla="*/ 1404257 w 1491342"/>
              <a:gd name="connsiteY4" fmla="*/ 1143000 h 2231572"/>
              <a:gd name="connsiteX5" fmla="*/ 794657 w 1491342"/>
              <a:gd name="connsiteY5" fmla="*/ 990600 h 2231572"/>
              <a:gd name="connsiteX6" fmla="*/ 1491342 w 1491342"/>
              <a:gd name="connsiteY6" fmla="*/ 0 h 2231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1342" h="2231572">
                <a:moveTo>
                  <a:pt x="1491342" y="0"/>
                </a:moveTo>
                <a:cubicBezTo>
                  <a:pt x="1364342" y="25400"/>
                  <a:pt x="166914" y="928914"/>
                  <a:pt x="32657" y="1143000"/>
                </a:cubicBezTo>
                <a:cubicBezTo>
                  <a:pt x="-101600" y="1357086"/>
                  <a:pt x="691243" y="1103086"/>
                  <a:pt x="685800" y="1284515"/>
                </a:cubicBezTo>
                <a:lnTo>
                  <a:pt x="0" y="2231572"/>
                </a:lnTo>
                <a:cubicBezTo>
                  <a:pt x="119743" y="2207986"/>
                  <a:pt x="1271814" y="1349829"/>
                  <a:pt x="1404257" y="1143000"/>
                </a:cubicBezTo>
                <a:cubicBezTo>
                  <a:pt x="1536700" y="936171"/>
                  <a:pt x="780143" y="1181100"/>
                  <a:pt x="794657" y="990600"/>
                </a:cubicBezTo>
                <a:lnTo>
                  <a:pt x="1491342"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9" name="KSO_Shape">
            <a:extLst>
              <a:ext uri="{FF2B5EF4-FFF2-40B4-BE49-F238E27FC236}">
                <a16:creationId xmlns:a16="http://schemas.microsoft.com/office/drawing/2014/main" id="{9C3975CD-98D2-474A-ACEC-AC70DBA7A3D9}"/>
              </a:ext>
            </a:extLst>
          </p:cNvPr>
          <p:cNvSpPr>
            <a:spLocks/>
          </p:cNvSpPr>
          <p:nvPr/>
        </p:nvSpPr>
        <p:spPr bwMode="auto">
          <a:xfrm>
            <a:off x="4630432" y="5614896"/>
            <a:ext cx="308486" cy="336511"/>
          </a:xfrm>
          <a:custGeom>
            <a:avLst/>
            <a:gdLst>
              <a:gd name="T0" fmla="*/ 646796 w 5367"/>
              <a:gd name="T1" fmla="*/ 843536 h 6897"/>
              <a:gd name="T2" fmla="*/ 520861 w 5367"/>
              <a:gd name="T3" fmla="*/ 880824 h 6897"/>
              <a:gd name="T4" fmla="*/ 403764 w 5367"/>
              <a:gd name="T5" fmla="*/ 946285 h 6897"/>
              <a:gd name="T6" fmla="*/ 297714 w 5367"/>
              <a:gd name="T7" fmla="*/ 1036605 h 6897"/>
              <a:gd name="T8" fmla="*/ 204644 w 5367"/>
              <a:gd name="T9" fmla="*/ 1149850 h 6897"/>
              <a:gd name="T10" fmla="*/ 126487 w 5367"/>
              <a:gd name="T11" fmla="*/ 1282429 h 6897"/>
              <a:gd name="T12" fmla="*/ 65729 w 5367"/>
              <a:gd name="T13" fmla="*/ 1432134 h 6897"/>
              <a:gd name="T14" fmla="*/ 23475 w 5367"/>
              <a:gd name="T15" fmla="*/ 1595648 h 6897"/>
              <a:gd name="T16" fmla="*/ 2209 w 5367"/>
              <a:gd name="T17" fmla="*/ 1771316 h 6897"/>
              <a:gd name="T18" fmla="*/ 1481389 w 5367"/>
              <a:gd name="T19" fmla="*/ 1905000 h 6897"/>
              <a:gd name="T20" fmla="*/ 1480009 w 5367"/>
              <a:gd name="T21" fmla="*/ 1771316 h 6897"/>
              <a:gd name="T22" fmla="*/ 1459020 w 5367"/>
              <a:gd name="T23" fmla="*/ 1595648 h 6897"/>
              <a:gd name="T24" fmla="*/ 1417041 w 5367"/>
              <a:gd name="T25" fmla="*/ 1432134 h 6897"/>
              <a:gd name="T26" fmla="*/ 1355731 w 5367"/>
              <a:gd name="T27" fmla="*/ 1282429 h 6897"/>
              <a:gd name="T28" fmla="*/ 1277850 w 5367"/>
              <a:gd name="T29" fmla="*/ 1149850 h 6897"/>
              <a:gd name="T30" fmla="*/ 1184780 w 5367"/>
              <a:gd name="T31" fmla="*/ 1036605 h 6897"/>
              <a:gd name="T32" fmla="*/ 1078730 w 5367"/>
              <a:gd name="T33" fmla="*/ 946285 h 6897"/>
              <a:gd name="T34" fmla="*/ 961633 w 5367"/>
              <a:gd name="T35" fmla="*/ 880824 h 6897"/>
              <a:gd name="T36" fmla="*/ 835422 w 5367"/>
              <a:gd name="T37" fmla="*/ 843536 h 6897"/>
              <a:gd name="T38" fmla="*/ 747875 w 5367"/>
              <a:gd name="T39" fmla="*/ 731120 h 6897"/>
              <a:gd name="T40" fmla="*/ 805043 w 5367"/>
              <a:gd name="T41" fmla="*/ 726701 h 6897"/>
              <a:gd name="T42" fmla="*/ 868286 w 5367"/>
              <a:gd name="T43" fmla="*/ 711786 h 6897"/>
              <a:gd name="T44" fmla="*/ 926559 w 5367"/>
              <a:gd name="T45" fmla="*/ 686927 h 6897"/>
              <a:gd name="T46" fmla="*/ 979032 w 5367"/>
              <a:gd name="T47" fmla="*/ 653230 h 6897"/>
              <a:gd name="T48" fmla="*/ 1024876 w 5367"/>
              <a:gd name="T49" fmla="*/ 611246 h 6897"/>
              <a:gd name="T50" fmla="*/ 1063264 w 5367"/>
              <a:gd name="T51" fmla="*/ 562358 h 6897"/>
              <a:gd name="T52" fmla="*/ 1092815 w 5367"/>
              <a:gd name="T53" fmla="*/ 507945 h 6897"/>
              <a:gd name="T54" fmla="*/ 1112699 w 5367"/>
              <a:gd name="T55" fmla="*/ 448008 h 6897"/>
              <a:gd name="T56" fmla="*/ 1121813 w 5367"/>
              <a:gd name="T57" fmla="*/ 384204 h 6897"/>
              <a:gd name="T58" fmla="*/ 1120432 w 5367"/>
              <a:gd name="T59" fmla="*/ 328134 h 6897"/>
              <a:gd name="T60" fmla="*/ 1108004 w 5367"/>
              <a:gd name="T61" fmla="*/ 265711 h 6897"/>
              <a:gd name="T62" fmla="*/ 1085358 w 5367"/>
              <a:gd name="T63" fmla="*/ 207155 h 6897"/>
              <a:gd name="T64" fmla="*/ 1053322 w 5367"/>
              <a:gd name="T65" fmla="*/ 153847 h 6897"/>
              <a:gd name="T66" fmla="*/ 1012725 w 5367"/>
              <a:gd name="T67" fmla="*/ 107168 h 6897"/>
              <a:gd name="T68" fmla="*/ 964671 w 5367"/>
              <a:gd name="T69" fmla="*/ 67395 h 6897"/>
              <a:gd name="T70" fmla="*/ 910541 w 5367"/>
              <a:gd name="T71" fmla="*/ 36183 h 6897"/>
              <a:gd name="T72" fmla="*/ 850335 w 5367"/>
              <a:gd name="T73" fmla="*/ 14087 h 6897"/>
              <a:gd name="T74" fmla="*/ 786263 w 5367"/>
              <a:gd name="T75" fmla="*/ 1933 h 6897"/>
              <a:gd name="T76" fmla="*/ 728819 w 5367"/>
              <a:gd name="T77" fmla="*/ 276 h 6897"/>
              <a:gd name="T78" fmla="*/ 663366 w 5367"/>
              <a:gd name="T79" fmla="*/ 9391 h 6897"/>
              <a:gd name="T80" fmla="*/ 602332 w 5367"/>
              <a:gd name="T81" fmla="*/ 28726 h 6897"/>
              <a:gd name="T82" fmla="*/ 546545 w 5367"/>
              <a:gd name="T83" fmla="*/ 57451 h 6897"/>
              <a:gd name="T84" fmla="*/ 496282 w 5367"/>
              <a:gd name="T85" fmla="*/ 95015 h 6897"/>
              <a:gd name="T86" fmla="*/ 453751 w 5367"/>
              <a:gd name="T87" fmla="*/ 139761 h 6897"/>
              <a:gd name="T88" fmla="*/ 418954 w 5367"/>
              <a:gd name="T89" fmla="*/ 191411 h 6897"/>
              <a:gd name="T90" fmla="*/ 393546 w 5367"/>
              <a:gd name="T91" fmla="*/ 248310 h 6897"/>
              <a:gd name="T92" fmla="*/ 378356 w 5367"/>
              <a:gd name="T93" fmla="*/ 309628 h 6897"/>
              <a:gd name="T94" fmla="*/ 373938 w 5367"/>
              <a:gd name="T95" fmla="*/ 365698 h 6897"/>
              <a:gd name="T96" fmla="*/ 380013 w 5367"/>
              <a:gd name="T97" fmla="*/ 430054 h 6897"/>
              <a:gd name="T98" fmla="*/ 396584 w 5367"/>
              <a:gd name="T99" fmla="*/ 491096 h 6897"/>
              <a:gd name="T100" fmla="*/ 423372 w 5367"/>
              <a:gd name="T101" fmla="*/ 547719 h 6897"/>
              <a:gd name="T102" fmla="*/ 459551 w 5367"/>
              <a:gd name="T103" fmla="*/ 597988 h 6897"/>
              <a:gd name="T104" fmla="*/ 503186 w 5367"/>
              <a:gd name="T105" fmla="*/ 641905 h 6897"/>
              <a:gd name="T106" fmla="*/ 554278 w 5367"/>
              <a:gd name="T107" fmla="*/ 678088 h 6897"/>
              <a:gd name="T108" fmla="*/ 610894 w 5367"/>
              <a:gd name="T109" fmla="*/ 705709 h 6897"/>
              <a:gd name="T110" fmla="*/ 672756 w 5367"/>
              <a:gd name="T111" fmla="*/ 723662 h 6897"/>
              <a:gd name="T112" fmla="*/ 738209 w 5367"/>
              <a:gd name="T113" fmla="*/ 730844 h 6897"/>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5367" h="6897">
                <a:moveTo>
                  <a:pt x="2684" y="3025"/>
                </a:moveTo>
                <a:lnTo>
                  <a:pt x="2684" y="3025"/>
                </a:lnTo>
                <a:lnTo>
                  <a:pt x="2615" y="3026"/>
                </a:lnTo>
                <a:lnTo>
                  <a:pt x="2545" y="3029"/>
                </a:lnTo>
                <a:lnTo>
                  <a:pt x="2478" y="3035"/>
                </a:lnTo>
                <a:lnTo>
                  <a:pt x="2409" y="3043"/>
                </a:lnTo>
                <a:lnTo>
                  <a:pt x="2342" y="3054"/>
                </a:lnTo>
                <a:lnTo>
                  <a:pt x="2275" y="3066"/>
                </a:lnTo>
                <a:lnTo>
                  <a:pt x="2209" y="3081"/>
                </a:lnTo>
                <a:lnTo>
                  <a:pt x="2143" y="3099"/>
                </a:lnTo>
                <a:lnTo>
                  <a:pt x="2077" y="3118"/>
                </a:lnTo>
                <a:lnTo>
                  <a:pt x="2013" y="3140"/>
                </a:lnTo>
                <a:lnTo>
                  <a:pt x="1949" y="3163"/>
                </a:lnTo>
                <a:lnTo>
                  <a:pt x="1886" y="3189"/>
                </a:lnTo>
                <a:lnTo>
                  <a:pt x="1823" y="3217"/>
                </a:lnTo>
                <a:lnTo>
                  <a:pt x="1761" y="3247"/>
                </a:lnTo>
                <a:lnTo>
                  <a:pt x="1700" y="3279"/>
                </a:lnTo>
                <a:lnTo>
                  <a:pt x="1639" y="3313"/>
                </a:lnTo>
                <a:lnTo>
                  <a:pt x="1579" y="3349"/>
                </a:lnTo>
                <a:lnTo>
                  <a:pt x="1521" y="3386"/>
                </a:lnTo>
                <a:lnTo>
                  <a:pt x="1462" y="3426"/>
                </a:lnTo>
                <a:lnTo>
                  <a:pt x="1405" y="3468"/>
                </a:lnTo>
                <a:lnTo>
                  <a:pt x="1348" y="3511"/>
                </a:lnTo>
                <a:lnTo>
                  <a:pt x="1293" y="3556"/>
                </a:lnTo>
                <a:lnTo>
                  <a:pt x="1237" y="3603"/>
                </a:lnTo>
                <a:lnTo>
                  <a:pt x="1183" y="3651"/>
                </a:lnTo>
                <a:lnTo>
                  <a:pt x="1131" y="3702"/>
                </a:lnTo>
                <a:lnTo>
                  <a:pt x="1078" y="3753"/>
                </a:lnTo>
                <a:lnTo>
                  <a:pt x="1027" y="3807"/>
                </a:lnTo>
                <a:lnTo>
                  <a:pt x="976" y="3863"/>
                </a:lnTo>
                <a:lnTo>
                  <a:pt x="927" y="3920"/>
                </a:lnTo>
                <a:lnTo>
                  <a:pt x="880" y="3978"/>
                </a:lnTo>
                <a:lnTo>
                  <a:pt x="833" y="4038"/>
                </a:lnTo>
                <a:lnTo>
                  <a:pt x="786" y="4100"/>
                </a:lnTo>
                <a:lnTo>
                  <a:pt x="741" y="4163"/>
                </a:lnTo>
                <a:lnTo>
                  <a:pt x="698" y="4227"/>
                </a:lnTo>
                <a:lnTo>
                  <a:pt x="655" y="4293"/>
                </a:lnTo>
                <a:lnTo>
                  <a:pt x="613" y="4361"/>
                </a:lnTo>
                <a:lnTo>
                  <a:pt x="573" y="4429"/>
                </a:lnTo>
                <a:lnTo>
                  <a:pt x="533" y="4499"/>
                </a:lnTo>
                <a:lnTo>
                  <a:pt x="495" y="4570"/>
                </a:lnTo>
                <a:lnTo>
                  <a:pt x="458" y="4643"/>
                </a:lnTo>
                <a:lnTo>
                  <a:pt x="423" y="4717"/>
                </a:lnTo>
                <a:lnTo>
                  <a:pt x="388" y="4791"/>
                </a:lnTo>
                <a:lnTo>
                  <a:pt x="356" y="4868"/>
                </a:lnTo>
                <a:lnTo>
                  <a:pt x="324" y="4945"/>
                </a:lnTo>
                <a:lnTo>
                  <a:pt x="294" y="5024"/>
                </a:lnTo>
                <a:lnTo>
                  <a:pt x="265" y="5104"/>
                </a:lnTo>
                <a:lnTo>
                  <a:pt x="238" y="5185"/>
                </a:lnTo>
                <a:lnTo>
                  <a:pt x="211" y="5266"/>
                </a:lnTo>
                <a:lnTo>
                  <a:pt x="186" y="5349"/>
                </a:lnTo>
                <a:lnTo>
                  <a:pt x="163" y="5433"/>
                </a:lnTo>
                <a:lnTo>
                  <a:pt x="141" y="5518"/>
                </a:lnTo>
                <a:lnTo>
                  <a:pt x="121" y="5603"/>
                </a:lnTo>
                <a:lnTo>
                  <a:pt x="102" y="5690"/>
                </a:lnTo>
                <a:lnTo>
                  <a:pt x="85" y="5777"/>
                </a:lnTo>
                <a:lnTo>
                  <a:pt x="69" y="5866"/>
                </a:lnTo>
                <a:lnTo>
                  <a:pt x="54" y="5955"/>
                </a:lnTo>
                <a:lnTo>
                  <a:pt x="42" y="6045"/>
                </a:lnTo>
                <a:lnTo>
                  <a:pt x="31" y="6136"/>
                </a:lnTo>
                <a:lnTo>
                  <a:pt x="22" y="6227"/>
                </a:lnTo>
                <a:lnTo>
                  <a:pt x="14" y="6319"/>
                </a:lnTo>
                <a:lnTo>
                  <a:pt x="8" y="6413"/>
                </a:lnTo>
                <a:lnTo>
                  <a:pt x="4" y="6506"/>
                </a:lnTo>
                <a:lnTo>
                  <a:pt x="1" y="6600"/>
                </a:lnTo>
                <a:lnTo>
                  <a:pt x="0" y="6695"/>
                </a:lnTo>
                <a:lnTo>
                  <a:pt x="1" y="6796"/>
                </a:lnTo>
                <a:lnTo>
                  <a:pt x="5" y="6897"/>
                </a:lnTo>
                <a:lnTo>
                  <a:pt x="5364" y="6897"/>
                </a:lnTo>
                <a:lnTo>
                  <a:pt x="5366" y="6796"/>
                </a:lnTo>
                <a:lnTo>
                  <a:pt x="5367" y="6695"/>
                </a:lnTo>
                <a:lnTo>
                  <a:pt x="5367" y="6600"/>
                </a:lnTo>
                <a:lnTo>
                  <a:pt x="5364" y="6506"/>
                </a:lnTo>
                <a:lnTo>
                  <a:pt x="5359" y="6413"/>
                </a:lnTo>
                <a:lnTo>
                  <a:pt x="5353" y="6319"/>
                </a:lnTo>
                <a:lnTo>
                  <a:pt x="5346" y="6227"/>
                </a:lnTo>
                <a:lnTo>
                  <a:pt x="5337" y="6136"/>
                </a:lnTo>
                <a:lnTo>
                  <a:pt x="5325" y="6045"/>
                </a:lnTo>
                <a:lnTo>
                  <a:pt x="5313" y="5955"/>
                </a:lnTo>
                <a:lnTo>
                  <a:pt x="5298" y="5866"/>
                </a:lnTo>
                <a:lnTo>
                  <a:pt x="5283" y="5777"/>
                </a:lnTo>
                <a:lnTo>
                  <a:pt x="5266" y="5690"/>
                </a:lnTo>
                <a:lnTo>
                  <a:pt x="5247" y="5603"/>
                </a:lnTo>
                <a:lnTo>
                  <a:pt x="5226" y="5518"/>
                </a:lnTo>
                <a:lnTo>
                  <a:pt x="5205" y="5433"/>
                </a:lnTo>
                <a:lnTo>
                  <a:pt x="5181" y="5349"/>
                </a:lnTo>
                <a:lnTo>
                  <a:pt x="5157" y="5266"/>
                </a:lnTo>
                <a:lnTo>
                  <a:pt x="5131" y="5185"/>
                </a:lnTo>
                <a:lnTo>
                  <a:pt x="5103" y="5104"/>
                </a:lnTo>
                <a:lnTo>
                  <a:pt x="5073" y="5024"/>
                </a:lnTo>
                <a:lnTo>
                  <a:pt x="5043" y="4945"/>
                </a:lnTo>
                <a:lnTo>
                  <a:pt x="5012" y="4868"/>
                </a:lnTo>
                <a:lnTo>
                  <a:pt x="4979" y="4791"/>
                </a:lnTo>
                <a:lnTo>
                  <a:pt x="4945" y="4717"/>
                </a:lnTo>
                <a:lnTo>
                  <a:pt x="4909" y="4643"/>
                </a:lnTo>
                <a:lnTo>
                  <a:pt x="4872" y="4570"/>
                </a:lnTo>
                <a:lnTo>
                  <a:pt x="4834" y="4499"/>
                </a:lnTo>
                <a:lnTo>
                  <a:pt x="4796" y="4429"/>
                </a:lnTo>
                <a:lnTo>
                  <a:pt x="4755" y="4361"/>
                </a:lnTo>
                <a:lnTo>
                  <a:pt x="4713" y="4293"/>
                </a:lnTo>
                <a:lnTo>
                  <a:pt x="4671" y="4227"/>
                </a:lnTo>
                <a:lnTo>
                  <a:pt x="4627" y="4163"/>
                </a:lnTo>
                <a:lnTo>
                  <a:pt x="4582" y="4100"/>
                </a:lnTo>
                <a:lnTo>
                  <a:pt x="4536" y="4038"/>
                </a:lnTo>
                <a:lnTo>
                  <a:pt x="4489" y="3978"/>
                </a:lnTo>
                <a:lnTo>
                  <a:pt x="4440" y="3920"/>
                </a:lnTo>
                <a:lnTo>
                  <a:pt x="4391" y="3863"/>
                </a:lnTo>
                <a:lnTo>
                  <a:pt x="4340" y="3807"/>
                </a:lnTo>
                <a:lnTo>
                  <a:pt x="4290" y="3753"/>
                </a:lnTo>
                <a:lnTo>
                  <a:pt x="4238" y="3702"/>
                </a:lnTo>
                <a:lnTo>
                  <a:pt x="4184" y="3651"/>
                </a:lnTo>
                <a:lnTo>
                  <a:pt x="4130" y="3603"/>
                </a:lnTo>
                <a:lnTo>
                  <a:pt x="4076" y="3556"/>
                </a:lnTo>
                <a:lnTo>
                  <a:pt x="4020" y="3511"/>
                </a:lnTo>
                <a:lnTo>
                  <a:pt x="3963" y="3468"/>
                </a:lnTo>
                <a:lnTo>
                  <a:pt x="3906" y="3426"/>
                </a:lnTo>
                <a:lnTo>
                  <a:pt x="3848" y="3386"/>
                </a:lnTo>
                <a:lnTo>
                  <a:pt x="3788" y="3349"/>
                </a:lnTo>
                <a:lnTo>
                  <a:pt x="3728" y="3313"/>
                </a:lnTo>
                <a:lnTo>
                  <a:pt x="3668" y="3279"/>
                </a:lnTo>
                <a:lnTo>
                  <a:pt x="3607" y="3247"/>
                </a:lnTo>
                <a:lnTo>
                  <a:pt x="3545" y="3217"/>
                </a:lnTo>
                <a:lnTo>
                  <a:pt x="3482" y="3189"/>
                </a:lnTo>
                <a:lnTo>
                  <a:pt x="3419" y="3163"/>
                </a:lnTo>
                <a:lnTo>
                  <a:pt x="3355" y="3140"/>
                </a:lnTo>
                <a:lnTo>
                  <a:pt x="3290" y="3118"/>
                </a:lnTo>
                <a:lnTo>
                  <a:pt x="3225" y="3099"/>
                </a:lnTo>
                <a:lnTo>
                  <a:pt x="3159" y="3081"/>
                </a:lnTo>
                <a:lnTo>
                  <a:pt x="3093" y="3066"/>
                </a:lnTo>
                <a:lnTo>
                  <a:pt x="3025" y="3054"/>
                </a:lnTo>
                <a:lnTo>
                  <a:pt x="2958" y="3043"/>
                </a:lnTo>
                <a:lnTo>
                  <a:pt x="2891" y="3035"/>
                </a:lnTo>
                <a:lnTo>
                  <a:pt x="2822" y="3029"/>
                </a:lnTo>
                <a:lnTo>
                  <a:pt x="2753" y="3026"/>
                </a:lnTo>
                <a:lnTo>
                  <a:pt x="2684" y="3025"/>
                </a:lnTo>
                <a:close/>
                <a:moveTo>
                  <a:pt x="2708" y="2647"/>
                </a:moveTo>
                <a:lnTo>
                  <a:pt x="2708" y="2647"/>
                </a:lnTo>
                <a:lnTo>
                  <a:pt x="2743" y="2646"/>
                </a:lnTo>
                <a:lnTo>
                  <a:pt x="2778" y="2645"/>
                </a:lnTo>
                <a:lnTo>
                  <a:pt x="2813" y="2643"/>
                </a:lnTo>
                <a:lnTo>
                  <a:pt x="2847" y="2640"/>
                </a:lnTo>
                <a:lnTo>
                  <a:pt x="2882" y="2636"/>
                </a:lnTo>
                <a:lnTo>
                  <a:pt x="2915" y="2631"/>
                </a:lnTo>
                <a:lnTo>
                  <a:pt x="2949" y="2626"/>
                </a:lnTo>
                <a:lnTo>
                  <a:pt x="2982" y="2620"/>
                </a:lnTo>
                <a:lnTo>
                  <a:pt x="3014" y="2613"/>
                </a:lnTo>
                <a:lnTo>
                  <a:pt x="3047" y="2605"/>
                </a:lnTo>
                <a:lnTo>
                  <a:pt x="3079" y="2596"/>
                </a:lnTo>
                <a:lnTo>
                  <a:pt x="3112" y="2587"/>
                </a:lnTo>
                <a:lnTo>
                  <a:pt x="3144" y="2577"/>
                </a:lnTo>
                <a:lnTo>
                  <a:pt x="3175" y="2566"/>
                </a:lnTo>
                <a:lnTo>
                  <a:pt x="3205" y="2555"/>
                </a:lnTo>
                <a:lnTo>
                  <a:pt x="3236" y="2542"/>
                </a:lnTo>
                <a:lnTo>
                  <a:pt x="3266" y="2530"/>
                </a:lnTo>
                <a:lnTo>
                  <a:pt x="3297" y="2517"/>
                </a:lnTo>
                <a:lnTo>
                  <a:pt x="3326" y="2502"/>
                </a:lnTo>
                <a:lnTo>
                  <a:pt x="3355" y="2487"/>
                </a:lnTo>
                <a:lnTo>
                  <a:pt x="3383" y="2472"/>
                </a:lnTo>
                <a:lnTo>
                  <a:pt x="3411" y="2455"/>
                </a:lnTo>
                <a:lnTo>
                  <a:pt x="3439" y="2438"/>
                </a:lnTo>
                <a:lnTo>
                  <a:pt x="3466" y="2421"/>
                </a:lnTo>
                <a:lnTo>
                  <a:pt x="3493" y="2403"/>
                </a:lnTo>
                <a:lnTo>
                  <a:pt x="3519" y="2384"/>
                </a:lnTo>
                <a:lnTo>
                  <a:pt x="3545" y="2365"/>
                </a:lnTo>
                <a:lnTo>
                  <a:pt x="3571" y="2345"/>
                </a:lnTo>
                <a:lnTo>
                  <a:pt x="3596" y="2324"/>
                </a:lnTo>
                <a:lnTo>
                  <a:pt x="3619" y="2303"/>
                </a:lnTo>
                <a:lnTo>
                  <a:pt x="3643" y="2282"/>
                </a:lnTo>
                <a:lnTo>
                  <a:pt x="3667" y="2259"/>
                </a:lnTo>
                <a:lnTo>
                  <a:pt x="3689" y="2237"/>
                </a:lnTo>
                <a:lnTo>
                  <a:pt x="3711" y="2213"/>
                </a:lnTo>
                <a:lnTo>
                  <a:pt x="3733" y="2189"/>
                </a:lnTo>
                <a:lnTo>
                  <a:pt x="3754" y="2165"/>
                </a:lnTo>
                <a:lnTo>
                  <a:pt x="3774" y="2140"/>
                </a:lnTo>
                <a:lnTo>
                  <a:pt x="3795" y="2115"/>
                </a:lnTo>
                <a:lnTo>
                  <a:pt x="3814" y="2089"/>
                </a:lnTo>
                <a:lnTo>
                  <a:pt x="3832" y="2063"/>
                </a:lnTo>
                <a:lnTo>
                  <a:pt x="3850" y="2036"/>
                </a:lnTo>
                <a:lnTo>
                  <a:pt x="3868" y="2010"/>
                </a:lnTo>
                <a:lnTo>
                  <a:pt x="3884" y="1983"/>
                </a:lnTo>
                <a:lnTo>
                  <a:pt x="3900" y="1954"/>
                </a:lnTo>
                <a:lnTo>
                  <a:pt x="3915" y="1925"/>
                </a:lnTo>
                <a:lnTo>
                  <a:pt x="3930" y="1897"/>
                </a:lnTo>
                <a:lnTo>
                  <a:pt x="3944" y="1868"/>
                </a:lnTo>
                <a:lnTo>
                  <a:pt x="3957" y="1839"/>
                </a:lnTo>
                <a:lnTo>
                  <a:pt x="3970" y="1808"/>
                </a:lnTo>
                <a:lnTo>
                  <a:pt x="3981" y="1778"/>
                </a:lnTo>
                <a:lnTo>
                  <a:pt x="3993" y="1748"/>
                </a:lnTo>
                <a:lnTo>
                  <a:pt x="4003" y="1717"/>
                </a:lnTo>
                <a:lnTo>
                  <a:pt x="4012" y="1686"/>
                </a:lnTo>
                <a:lnTo>
                  <a:pt x="4021" y="1654"/>
                </a:lnTo>
                <a:lnTo>
                  <a:pt x="4029" y="1622"/>
                </a:lnTo>
                <a:lnTo>
                  <a:pt x="4036" y="1590"/>
                </a:lnTo>
                <a:lnTo>
                  <a:pt x="4042" y="1557"/>
                </a:lnTo>
                <a:lnTo>
                  <a:pt x="4048" y="1525"/>
                </a:lnTo>
                <a:lnTo>
                  <a:pt x="4052" y="1492"/>
                </a:lnTo>
                <a:lnTo>
                  <a:pt x="4057" y="1459"/>
                </a:lnTo>
                <a:lnTo>
                  <a:pt x="4060" y="1425"/>
                </a:lnTo>
                <a:lnTo>
                  <a:pt x="4062" y="1391"/>
                </a:lnTo>
                <a:lnTo>
                  <a:pt x="4063" y="1357"/>
                </a:lnTo>
                <a:lnTo>
                  <a:pt x="4063" y="1324"/>
                </a:lnTo>
                <a:lnTo>
                  <a:pt x="4063" y="1289"/>
                </a:lnTo>
                <a:lnTo>
                  <a:pt x="4062" y="1255"/>
                </a:lnTo>
                <a:lnTo>
                  <a:pt x="4060" y="1221"/>
                </a:lnTo>
                <a:lnTo>
                  <a:pt x="4057" y="1188"/>
                </a:lnTo>
                <a:lnTo>
                  <a:pt x="4052" y="1155"/>
                </a:lnTo>
                <a:lnTo>
                  <a:pt x="4048" y="1121"/>
                </a:lnTo>
                <a:lnTo>
                  <a:pt x="4042" y="1089"/>
                </a:lnTo>
                <a:lnTo>
                  <a:pt x="4036" y="1057"/>
                </a:lnTo>
                <a:lnTo>
                  <a:pt x="4029" y="1025"/>
                </a:lnTo>
                <a:lnTo>
                  <a:pt x="4021" y="993"/>
                </a:lnTo>
                <a:lnTo>
                  <a:pt x="4012" y="962"/>
                </a:lnTo>
                <a:lnTo>
                  <a:pt x="4003" y="930"/>
                </a:lnTo>
                <a:lnTo>
                  <a:pt x="3993" y="899"/>
                </a:lnTo>
                <a:lnTo>
                  <a:pt x="3981" y="868"/>
                </a:lnTo>
                <a:lnTo>
                  <a:pt x="3970" y="838"/>
                </a:lnTo>
                <a:lnTo>
                  <a:pt x="3957" y="809"/>
                </a:lnTo>
                <a:lnTo>
                  <a:pt x="3944" y="778"/>
                </a:lnTo>
                <a:lnTo>
                  <a:pt x="3930" y="750"/>
                </a:lnTo>
                <a:lnTo>
                  <a:pt x="3915" y="721"/>
                </a:lnTo>
                <a:lnTo>
                  <a:pt x="3900" y="693"/>
                </a:lnTo>
                <a:lnTo>
                  <a:pt x="3884" y="665"/>
                </a:lnTo>
                <a:lnTo>
                  <a:pt x="3868" y="638"/>
                </a:lnTo>
                <a:lnTo>
                  <a:pt x="3850" y="610"/>
                </a:lnTo>
                <a:lnTo>
                  <a:pt x="3832" y="584"/>
                </a:lnTo>
                <a:lnTo>
                  <a:pt x="3814" y="557"/>
                </a:lnTo>
                <a:lnTo>
                  <a:pt x="3795" y="532"/>
                </a:lnTo>
                <a:lnTo>
                  <a:pt x="3774" y="506"/>
                </a:lnTo>
                <a:lnTo>
                  <a:pt x="3754" y="481"/>
                </a:lnTo>
                <a:lnTo>
                  <a:pt x="3733" y="458"/>
                </a:lnTo>
                <a:lnTo>
                  <a:pt x="3711" y="433"/>
                </a:lnTo>
                <a:lnTo>
                  <a:pt x="3689" y="411"/>
                </a:lnTo>
                <a:lnTo>
                  <a:pt x="3667" y="388"/>
                </a:lnTo>
                <a:lnTo>
                  <a:pt x="3643" y="366"/>
                </a:lnTo>
                <a:lnTo>
                  <a:pt x="3619" y="344"/>
                </a:lnTo>
                <a:lnTo>
                  <a:pt x="3596" y="323"/>
                </a:lnTo>
                <a:lnTo>
                  <a:pt x="3571" y="303"/>
                </a:lnTo>
                <a:lnTo>
                  <a:pt x="3545" y="282"/>
                </a:lnTo>
                <a:lnTo>
                  <a:pt x="3519" y="263"/>
                </a:lnTo>
                <a:lnTo>
                  <a:pt x="3493" y="244"/>
                </a:lnTo>
                <a:lnTo>
                  <a:pt x="3466" y="226"/>
                </a:lnTo>
                <a:lnTo>
                  <a:pt x="3439" y="208"/>
                </a:lnTo>
                <a:lnTo>
                  <a:pt x="3411" y="191"/>
                </a:lnTo>
                <a:lnTo>
                  <a:pt x="3383" y="176"/>
                </a:lnTo>
                <a:lnTo>
                  <a:pt x="3355" y="160"/>
                </a:lnTo>
                <a:lnTo>
                  <a:pt x="3326" y="145"/>
                </a:lnTo>
                <a:lnTo>
                  <a:pt x="3297" y="131"/>
                </a:lnTo>
                <a:lnTo>
                  <a:pt x="3266" y="117"/>
                </a:lnTo>
                <a:lnTo>
                  <a:pt x="3236" y="104"/>
                </a:lnTo>
                <a:lnTo>
                  <a:pt x="3205" y="92"/>
                </a:lnTo>
                <a:lnTo>
                  <a:pt x="3175" y="80"/>
                </a:lnTo>
                <a:lnTo>
                  <a:pt x="3144" y="70"/>
                </a:lnTo>
                <a:lnTo>
                  <a:pt x="3112" y="60"/>
                </a:lnTo>
                <a:lnTo>
                  <a:pt x="3079" y="51"/>
                </a:lnTo>
                <a:lnTo>
                  <a:pt x="3047" y="42"/>
                </a:lnTo>
                <a:lnTo>
                  <a:pt x="3014" y="34"/>
                </a:lnTo>
                <a:lnTo>
                  <a:pt x="2982" y="27"/>
                </a:lnTo>
                <a:lnTo>
                  <a:pt x="2949" y="20"/>
                </a:lnTo>
                <a:lnTo>
                  <a:pt x="2915" y="15"/>
                </a:lnTo>
                <a:lnTo>
                  <a:pt x="2882" y="10"/>
                </a:lnTo>
                <a:lnTo>
                  <a:pt x="2847" y="7"/>
                </a:lnTo>
                <a:lnTo>
                  <a:pt x="2813" y="4"/>
                </a:lnTo>
                <a:lnTo>
                  <a:pt x="2778" y="1"/>
                </a:lnTo>
                <a:lnTo>
                  <a:pt x="2743" y="0"/>
                </a:lnTo>
                <a:lnTo>
                  <a:pt x="2708" y="0"/>
                </a:lnTo>
                <a:lnTo>
                  <a:pt x="2673" y="0"/>
                </a:lnTo>
                <a:lnTo>
                  <a:pt x="2639" y="1"/>
                </a:lnTo>
                <a:lnTo>
                  <a:pt x="2605" y="4"/>
                </a:lnTo>
                <a:lnTo>
                  <a:pt x="2570" y="7"/>
                </a:lnTo>
                <a:lnTo>
                  <a:pt x="2536" y="10"/>
                </a:lnTo>
                <a:lnTo>
                  <a:pt x="2503" y="15"/>
                </a:lnTo>
                <a:lnTo>
                  <a:pt x="2469" y="20"/>
                </a:lnTo>
                <a:lnTo>
                  <a:pt x="2436" y="27"/>
                </a:lnTo>
                <a:lnTo>
                  <a:pt x="2402" y="34"/>
                </a:lnTo>
                <a:lnTo>
                  <a:pt x="2370" y="42"/>
                </a:lnTo>
                <a:lnTo>
                  <a:pt x="2338" y="51"/>
                </a:lnTo>
                <a:lnTo>
                  <a:pt x="2306" y="60"/>
                </a:lnTo>
                <a:lnTo>
                  <a:pt x="2274" y="70"/>
                </a:lnTo>
                <a:lnTo>
                  <a:pt x="2243" y="80"/>
                </a:lnTo>
                <a:lnTo>
                  <a:pt x="2212" y="92"/>
                </a:lnTo>
                <a:lnTo>
                  <a:pt x="2181" y="104"/>
                </a:lnTo>
                <a:lnTo>
                  <a:pt x="2152" y="117"/>
                </a:lnTo>
                <a:lnTo>
                  <a:pt x="2121" y="131"/>
                </a:lnTo>
                <a:lnTo>
                  <a:pt x="2092" y="145"/>
                </a:lnTo>
                <a:lnTo>
                  <a:pt x="2063" y="160"/>
                </a:lnTo>
                <a:lnTo>
                  <a:pt x="2035" y="176"/>
                </a:lnTo>
                <a:lnTo>
                  <a:pt x="2007" y="191"/>
                </a:lnTo>
                <a:lnTo>
                  <a:pt x="1979" y="208"/>
                </a:lnTo>
                <a:lnTo>
                  <a:pt x="1952" y="226"/>
                </a:lnTo>
                <a:lnTo>
                  <a:pt x="1925" y="244"/>
                </a:lnTo>
                <a:lnTo>
                  <a:pt x="1899" y="263"/>
                </a:lnTo>
                <a:lnTo>
                  <a:pt x="1873" y="282"/>
                </a:lnTo>
                <a:lnTo>
                  <a:pt x="1847" y="303"/>
                </a:lnTo>
                <a:lnTo>
                  <a:pt x="1822" y="323"/>
                </a:lnTo>
                <a:lnTo>
                  <a:pt x="1797" y="344"/>
                </a:lnTo>
                <a:lnTo>
                  <a:pt x="1774" y="366"/>
                </a:lnTo>
                <a:lnTo>
                  <a:pt x="1751" y="388"/>
                </a:lnTo>
                <a:lnTo>
                  <a:pt x="1728" y="411"/>
                </a:lnTo>
                <a:lnTo>
                  <a:pt x="1706" y="433"/>
                </a:lnTo>
                <a:lnTo>
                  <a:pt x="1685" y="458"/>
                </a:lnTo>
                <a:lnTo>
                  <a:pt x="1664" y="481"/>
                </a:lnTo>
                <a:lnTo>
                  <a:pt x="1643" y="506"/>
                </a:lnTo>
                <a:lnTo>
                  <a:pt x="1623" y="532"/>
                </a:lnTo>
                <a:lnTo>
                  <a:pt x="1604" y="557"/>
                </a:lnTo>
                <a:lnTo>
                  <a:pt x="1586" y="584"/>
                </a:lnTo>
                <a:lnTo>
                  <a:pt x="1568" y="610"/>
                </a:lnTo>
                <a:lnTo>
                  <a:pt x="1550" y="638"/>
                </a:lnTo>
                <a:lnTo>
                  <a:pt x="1533" y="665"/>
                </a:lnTo>
                <a:lnTo>
                  <a:pt x="1517" y="693"/>
                </a:lnTo>
                <a:lnTo>
                  <a:pt x="1503" y="721"/>
                </a:lnTo>
                <a:lnTo>
                  <a:pt x="1488" y="750"/>
                </a:lnTo>
                <a:lnTo>
                  <a:pt x="1474" y="778"/>
                </a:lnTo>
                <a:lnTo>
                  <a:pt x="1461" y="809"/>
                </a:lnTo>
                <a:lnTo>
                  <a:pt x="1448" y="838"/>
                </a:lnTo>
                <a:lnTo>
                  <a:pt x="1436" y="868"/>
                </a:lnTo>
                <a:lnTo>
                  <a:pt x="1425" y="899"/>
                </a:lnTo>
                <a:lnTo>
                  <a:pt x="1415" y="930"/>
                </a:lnTo>
                <a:lnTo>
                  <a:pt x="1406" y="962"/>
                </a:lnTo>
                <a:lnTo>
                  <a:pt x="1397" y="993"/>
                </a:lnTo>
                <a:lnTo>
                  <a:pt x="1389" y="1025"/>
                </a:lnTo>
                <a:lnTo>
                  <a:pt x="1381" y="1057"/>
                </a:lnTo>
                <a:lnTo>
                  <a:pt x="1376" y="1089"/>
                </a:lnTo>
                <a:lnTo>
                  <a:pt x="1370" y="1121"/>
                </a:lnTo>
                <a:lnTo>
                  <a:pt x="1366" y="1155"/>
                </a:lnTo>
                <a:lnTo>
                  <a:pt x="1361" y="1188"/>
                </a:lnTo>
                <a:lnTo>
                  <a:pt x="1358" y="1221"/>
                </a:lnTo>
                <a:lnTo>
                  <a:pt x="1355" y="1255"/>
                </a:lnTo>
                <a:lnTo>
                  <a:pt x="1354" y="1289"/>
                </a:lnTo>
                <a:lnTo>
                  <a:pt x="1354" y="1324"/>
                </a:lnTo>
                <a:lnTo>
                  <a:pt x="1354" y="1357"/>
                </a:lnTo>
                <a:lnTo>
                  <a:pt x="1355" y="1391"/>
                </a:lnTo>
                <a:lnTo>
                  <a:pt x="1358" y="1425"/>
                </a:lnTo>
                <a:lnTo>
                  <a:pt x="1361" y="1459"/>
                </a:lnTo>
                <a:lnTo>
                  <a:pt x="1366" y="1492"/>
                </a:lnTo>
                <a:lnTo>
                  <a:pt x="1370" y="1525"/>
                </a:lnTo>
                <a:lnTo>
                  <a:pt x="1376" y="1557"/>
                </a:lnTo>
                <a:lnTo>
                  <a:pt x="1381" y="1590"/>
                </a:lnTo>
                <a:lnTo>
                  <a:pt x="1389" y="1622"/>
                </a:lnTo>
                <a:lnTo>
                  <a:pt x="1397" y="1654"/>
                </a:lnTo>
                <a:lnTo>
                  <a:pt x="1406" y="1686"/>
                </a:lnTo>
                <a:lnTo>
                  <a:pt x="1415" y="1717"/>
                </a:lnTo>
                <a:lnTo>
                  <a:pt x="1425" y="1748"/>
                </a:lnTo>
                <a:lnTo>
                  <a:pt x="1436" y="1778"/>
                </a:lnTo>
                <a:lnTo>
                  <a:pt x="1448" y="1808"/>
                </a:lnTo>
                <a:lnTo>
                  <a:pt x="1461" y="1839"/>
                </a:lnTo>
                <a:lnTo>
                  <a:pt x="1474" y="1868"/>
                </a:lnTo>
                <a:lnTo>
                  <a:pt x="1488" y="1897"/>
                </a:lnTo>
                <a:lnTo>
                  <a:pt x="1503" y="1925"/>
                </a:lnTo>
                <a:lnTo>
                  <a:pt x="1517" y="1954"/>
                </a:lnTo>
                <a:lnTo>
                  <a:pt x="1533" y="1983"/>
                </a:lnTo>
                <a:lnTo>
                  <a:pt x="1550" y="2010"/>
                </a:lnTo>
                <a:lnTo>
                  <a:pt x="1568" y="2036"/>
                </a:lnTo>
                <a:lnTo>
                  <a:pt x="1586" y="2063"/>
                </a:lnTo>
                <a:lnTo>
                  <a:pt x="1604" y="2089"/>
                </a:lnTo>
                <a:lnTo>
                  <a:pt x="1623" y="2115"/>
                </a:lnTo>
                <a:lnTo>
                  <a:pt x="1643" y="2140"/>
                </a:lnTo>
                <a:lnTo>
                  <a:pt x="1664" y="2165"/>
                </a:lnTo>
                <a:lnTo>
                  <a:pt x="1685" y="2189"/>
                </a:lnTo>
                <a:lnTo>
                  <a:pt x="1706" y="2213"/>
                </a:lnTo>
                <a:lnTo>
                  <a:pt x="1728" y="2237"/>
                </a:lnTo>
                <a:lnTo>
                  <a:pt x="1751" y="2259"/>
                </a:lnTo>
                <a:lnTo>
                  <a:pt x="1774" y="2282"/>
                </a:lnTo>
                <a:lnTo>
                  <a:pt x="1797" y="2303"/>
                </a:lnTo>
                <a:lnTo>
                  <a:pt x="1822" y="2324"/>
                </a:lnTo>
                <a:lnTo>
                  <a:pt x="1847" y="2345"/>
                </a:lnTo>
                <a:lnTo>
                  <a:pt x="1873" y="2365"/>
                </a:lnTo>
                <a:lnTo>
                  <a:pt x="1899" y="2384"/>
                </a:lnTo>
                <a:lnTo>
                  <a:pt x="1925" y="2403"/>
                </a:lnTo>
                <a:lnTo>
                  <a:pt x="1952" y="2421"/>
                </a:lnTo>
                <a:lnTo>
                  <a:pt x="1979" y="2438"/>
                </a:lnTo>
                <a:lnTo>
                  <a:pt x="2007" y="2455"/>
                </a:lnTo>
                <a:lnTo>
                  <a:pt x="2035" y="2472"/>
                </a:lnTo>
                <a:lnTo>
                  <a:pt x="2063" y="2487"/>
                </a:lnTo>
                <a:lnTo>
                  <a:pt x="2092" y="2502"/>
                </a:lnTo>
                <a:lnTo>
                  <a:pt x="2121" y="2517"/>
                </a:lnTo>
                <a:lnTo>
                  <a:pt x="2152" y="2530"/>
                </a:lnTo>
                <a:lnTo>
                  <a:pt x="2181" y="2542"/>
                </a:lnTo>
                <a:lnTo>
                  <a:pt x="2212" y="2555"/>
                </a:lnTo>
                <a:lnTo>
                  <a:pt x="2243" y="2566"/>
                </a:lnTo>
                <a:lnTo>
                  <a:pt x="2274" y="2577"/>
                </a:lnTo>
                <a:lnTo>
                  <a:pt x="2306" y="2587"/>
                </a:lnTo>
                <a:lnTo>
                  <a:pt x="2338" y="2596"/>
                </a:lnTo>
                <a:lnTo>
                  <a:pt x="2370" y="2605"/>
                </a:lnTo>
                <a:lnTo>
                  <a:pt x="2402" y="2613"/>
                </a:lnTo>
                <a:lnTo>
                  <a:pt x="2436" y="2620"/>
                </a:lnTo>
                <a:lnTo>
                  <a:pt x="2469" y="2626"/>
                </a:lnTo>
                <a:lnTo>
                  <a:pt x="2503" y="2631"/>
                </a:lnTo>
                <a:lnTo>
                  <a:pt x="2536" y="2636"/>
                </a:lnTo>
                <a:lnTo>
                  <a:pt x="2570" y="2640"/>
                </a:lnTo>
                <a:lnTo>
                  <a:pt x="2605" y="2643"/>
                </a:lnTo>
                <a:lnTo>
                  <a:pt x="2639" y="2645"/>
                </a:lnTo>
                <a:lnTo>
                  <a:pt x="2673" y="2646"/>
                </a:lnTo>
                <a:lnTo>
                  <a:pt x="2708" y="2647"/>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1" name="KSO_Shape">
            <a:extLst>
              <a:ext uri="{FF2B5EF4-FFF2-40B4-BE49-F238E27FC236}">
                <a16:creationId xmlns:a16="http://schemas.microsoft.com/office/drawing/2014/main" id="{4403458C-6AFE-401A-A01F-159657B3CE20}"/>
              </a:ext>
            </a:extLst>
          </p:cNvPr>
          <p:cNvSpPr>
            <a:spLocks noChangeArrowheads="1"/>
          </p:cNvSpPr>
          <p:nvPr/>
        </p:nvSpPr>
        <p:spPr bwMode="auto">
          <a:xfrm>
            <a:off x="7442735" y="5676900"/>
            <a:ext cx="300990" cy="277096"/>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solidFill>
          <a:ln>
            <a:noFill/>
          </a:ln>
          <a:extLst/>
        </p:spPr>
        <p:txBody>
          <a:bodyPr bIns="432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dirty="0">
              <a:solidFill>
                <a:srgbClr val="FFFFFF"/>
              </a:solidFill>
            </a:endParaRPr>
          </a:p>
        </p:txBody>
      </p:sp>
      <p:sp>
        <p:nvSpPr>
          <p:cNvPr id="42" name="KSO_Shape">
            <a:extLst>
              <a:ext uri="{FF2B5EF4-FFF2-40B4-BE49-F238E27FC236}">
                <a16:creationId xmlns:a16="http://schemas.microsoft.com/office/drawing/2014/main" id="{4A8EEFB2-5C95-499F-95F6-FF4F1E168105}"/>
              </a:ext>
            </a:extLst>
          </p:cNvPr>
          <p:cNvSpPr/>
          <p:nvPr/>
        </p:nvSpPr>
        <p:spPr>
          <a:xfrm>
            <a:off x="10257128" y="5645376"/>
            <a:ext cx="289312" cy="336510"/>
          </a:xfrm>
          <a:custGeom>
            <a:avLst/>
            <a:gdLst>
              <a:gd name="connsiteX0" fmla="*/ 1638300 w 4396363"/>
              <a:gd name="connsiteY0" fmla="*/ 558403 h 5128349"/>
              <a:gd name="connsiteX1" fmla="*/ 558403 w 4396363"/>
              <a:gd name="connsiteY1" fmla="*/ 1638300 h 5128349"/>
              <a:gd name="connsiteX2" fmla="*/ 1638300 w 4396363"/>
              <a:gd name="connsiteY2" fmla="*/ 2718197 h 5128349"/>
              <a:gd name="connsiteX3" fmla="*/ 2718197 w 4396363"/>
              <a:gd name="connsiteY3" fmla="*/ 1638300 h 5128349"/>
              <a:gd name="connsiteX4" fmla="*/ 1638300 w 4396363"/>
              <a:gd name="connsiteY4" fmla="*/ 558403 h 5128349"/>
              <a:gd name="connsiteX5" fmla="*/ 1638300 w 4396363"/>
              <a:gd name="connsiteY5" fmla="*/ 0 h 5128349"/>
              <a:gd name="connsiteX6" fmla="*/ 3276600 w 4396363"/>
              <a:gd name="connsiteY6" fmla="*/ 1638300 h 5128349"/>
              <a:gd name="connsiteX7" fmla="*/ 2902492 w 4396363"/>
              <a:gd name="connsiteY7" fmla="*/ 2680411 h 5128349"/>
              <a:gd name="connsiteX8" fmla="*/ 2816386 w 4396363"/>
              <a:gd name="connsiteY8" fmla="*/ 2775151 h 5128349"/>
              <a:gd name="connsiteX9" fmla="*/ 2928393 w 4396363"/>
              <a:gd name="connsiteY9" fmla="*/ 2923790 h 5128349"/>
              <a:gd name="connsiteX10" fmla="*/ 2942554 w 4396363"/>
              <a:gd name="connsiteY10" fmla="*/ 2913119 h 5128349"/>
              <a:gd name="connsiteX11" fmla="*/ 3136485 w 4396363"/>
              <a:gd name="connsiteY11" fmla="*/ 2942400 h 5128349"/>
              <a:gd name="connsiteX12" fmla="*/ 4367683 w 4396363"/>
              <a:gd name="connsiteY12" fmla="*/ 4576254 h 5128349"/>
              <a:gd name="connsiteX13" fmla="*/ 4342375 w 4396363"/>
              <a:gd name="connsiteY13" fmla="*/ 4770744 h 5128349"/>
              <a:gd name="connsiteX14" fmla="*/ 3903910 w 4396363"/>
              <a:gd name="connsiteY14" fmla="*/ 5101151 h 5128349"/>
              <a:gd name="connsiteX15" fmla="*/ 3709978 w 4396363"/>
              <a:gd name="connsiteY15" fmla="*/ 5071870 h 5128349"/>
              <a:gd name="connsiteX16" fmla="*/ 2478781 w 4396363"/>
              <a:gd name="connsiteY16" fmla="*/ 3438015 h 5128349"/>
              <a:gd name="connsiteX17" fmla="*/ 2504089 w 4396363"/>
              <a:gd name="connsiteY17" fmla="*/ 3243526 h 5128349"/>
              <a:gd name="connsiteX18" fmla="*/ 2518249 w 4396363"/>
              <a:gd name="connsiteY18" fmla="*/ 3232855 h 5128349"/>
              <a:gd name="connsiteX19" fmla="*/ 2406738 w 4396363"/>
              <a:gd name="connsiteY19" fmla="*/ 3084875 h 5128349"/>
              <a:gd name="connsiteX20" fmla="*/ 2276001 w 4396363"/>
              <a:gd name="connsiteY20" fmla="*/ 3147854 h 5128349"/>
              <a:gd name="connsiteX21" fmla="*/ 1638300 w 4396363"/>
              <a:gd name="connsiteY21" fmla="*/ 3276600 h 5128349"/>
              <a:gd name="connsiteX22" fmla="*/ 0 w 4396363"/>
              <a:gd name="connsiteY22" fmla="*/ 1638300 h 5128349"/>
              <a:gd name="connsiteX23" fmla="*/ 1638300 w 4396363"/>
              <a:gd name="connsiteY23" fmla="*/ 0 h 5128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96363" h="5128349">
                <a:moveTo>
                  <a:pt x="1638300" y="558403"/>
                </a:moveTo>
                <a:cubicBezTo>
                  <a:pt x="1041889" y="558403"/>
                  <a:pt x="558403" y="1041889"/>
                  <a:pt x="558403" y="1638300"/>
                </a:cubicBezTo>
                <a:cubicBezTo>
                  <a:pt x="558403" y="2234711"/>
                  <a:pt x="1041889" y="2718197"/>
                  <a:pt x="1638300" y="2718197"/>
                </a:cubicBezTo>
                <a:cubicBezTo>
                  <a:pt x="2234711" y="2718197"/>
                  <a:pt x="2718197" y="2234711"/>
                  <a:pt x="2718197" y="1638300"/>
                </a:cubicBezTo>
                <a:cubicBezTo>
                  <a:pt x="2718197" y="1041889"/>
                  <a:pt x="2234711" y="558403"/>
                  <a:pt x="1638300" y="558403"/>
                </a:cubicBezTo>
                <a:close/>
                <a:moveTo>
                  <a:pt x="1638300" y="0"/>
                </a:moveTo>
                <a:cubicBezTo>
                  <a:pt x="2543108" y="0"/>
                  <a:pt x="3276600" y="733492"/>
                  <a:pt x="3276600" y="1638300"/>
                </a:cubicBezTo>
                <a:cubicBezTo>
                  <a:pt x="3276600" y="2034154"/>
                  <a:pt x="3136205" y="2397216"/>
                  <a:pt x="2902492" y="2680411"/>
                </a:cubicBezTo>
                <a:lnTo>
                  <a:pt x="2816386" y="2775151"/>
                </a:lnTo>
                <a:lnTo>
                  <a:pt x="2928393" y="2923790"/>
                </a:lnTo>
                <a:lnTo>
                  <a:pt x="2942554" y="2913119"/>
                </a:lnTo>
                <a:cubicBezTo>
                  <a:pt x="3003095" y="2867498"/>
                  <a:pt x="3089921" y="2880607"/>
                  <a:pt x="3136485" y="2942400"/>
                </a:cubicBezTo>
                <a:lnTo>
                  <a:pt x="4367683" y="4576254"/>
                </a:lnTo>
                <a:cubicBezTo>
                  <a:pt x="4414247" y="4638047"/>
                  <a:pt x="4402916" y="4725123"/>
                  <a:pt x="4342375" y="4770744"/>
                </a:cubicBezTo>
                <a:lnTo>
                  <a:pt x="3903910" y="5101151"/>
                </a:lnTo>
                <a:cubicBezTo>
                  <a:pt x="3843369" y="5146772"/>
                  <a:pt x="3756543" y="5133662"/>
                  <a:pt x="3709978" y="5071870"/>
                </a:cubicBezTo>
                <a:lnTo>
                  <a:pt x="2478781" y="3438015"/>
                </a:lnTo>
                <a:cubicBezTo>
                  <a:pt x="2432217" y="3376223"/>
                  <a:pt x="2443548" y="3289147"/>
                  <a:pt x="2504089" y="3243526"/>
                </a:cubicBezTo>
                <a:lnTo>
                  <a:pt x="2518249" y="3232855"/>
                </a:lnTo>
                <a:lnTo>
                  <a:pt x="2406738" y="3084875"/>
                </a:lnTo>
                <a:lnTo>
                  <a:pt x="2276001" y="3147854"/>
                </a:lnTo>
                <a:cubicBezTo>
                  <a:pt x="2079997" y="3230757"/>
                  <a:pt x="1864502" y="3276600"/>
                  <a:pt x="1638300" y="3276600"/>
                </a:cubicBezTo>
                <a:cubicBezTo>
                  <a:pt x="733492" y="3276600"/>
                  <a:pt x="0" y="2543108"/>
                  <a:pt x="0" y="1638300"/>
                </a:cubicBezTo>
                <a:cubicBezTo>
                  <a:pt x="0" y="733492"/>
                  <a:pt x="733492" y="0"/>
                  <a:pt x="16383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Tree>
    <p:extLst>
      <p:ext uri="{BB962C8B-B14F-4D97-AF65-F5344CB8AC3E}">
        <p14:creationId xmlns:p14="http://schemas.microsoft.com/office/powerpoint/2010/main" val="982013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a:extLst>
              <a:ext uri="{FF2B5EF4-FFF2-40B4-BE49-F238E27FC236}">
                <a16:creationId xmlns:a16="http://schemas.microsoft.com/office/drawing/2014/main" id="{A855FF06-C560-4456-80C4-BC51F06DDB7A}"/>
              </a:ext>
            </a:extLst>
          </p:cNvPr>
          <p:cNvGrpSpPr/>
          <p:nvPr/>
        </p:nvGrpSpPr>
        <p:grpSpPr>
          <a:xfrm>
            <a:off x="5274326" y="1912732"/>
            <a:ext cx="5419732" cy="2487818"/>
            <a:chOff x="5274326" y="1912732"/>
            <a:chExt cx="4932597" cy="2487818"/>
          </a:xfrm>
        </p:grpSpPr>
        <p:sp>
          <p:nvSpPr>
            <p:cNvPr id="6" name="îśľîdé">
              <a:extLst>
                <a:ext uri="{FF2B5EF4-FFF2-40B4-BE49-F238E27FC236}">
                  <a16:creationId xmlns:a16="http://schemas.microsoft.com/office/drawing/2014/main" id="{E58A2CA6-B512-4361-8D89-69BBBEC6557F}"/>
                </a:ext>
              </a:extLst>
            </p:cNvPr>
            <p:cNvSpPr/>
            <p:nvPr/>
          </p:nvSpPr>
          <p:spPr>
            <a:xfrm>
              <a:off x="5274326" y="1924576"/>
              <a:ext cx="2437984" cy="2475974"/>
            </a:xfrm>
            <a:prstGeom prst="rect">
              <a:avLst/>
            </a:prstGeom>
            <a:gradFill>
              <a:gsLst>
                <a:gs pos="0">
                  <a:srgbClr val="0070C0"/>
                </a:gs>
                <a:gs pos="100000">
                  <a:srgbClr val="002060"/>
                </a:gs>
              </a:gsLst>
              <a:lin ang="5400000" scaled="1"/>
            </a:gradFill>
            <a:ln w="12700">
              <a:miter lim="400000"/>
            </a:ln>
            <a:effectLst>
              <a:outerShdw blurRad="101600" dist="76200" algn="l" rotWithShape="0">
                <a:prstClr val="black">
                  <a:alpha val="30000"/>
                </a:prstClr>
              </a:outerShdw>
            </a:effectLst>
          </p:spPr>
          <p:txBody>
            <a:bodyPr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sp>
          <p:nvSpPr>
            <p:cNvPr id="19" name="îśľîdé">
              <a:extLst>
                <a:ext uri="{FF2B5EF4-FFF2-40B4-BE49-F238E27FC236}">
                  <a16:creationId xmlns:a16="http://schemas.microsoft.com/office/drawing/2014/main" id="{C0A9B2CD-CC65-4688-B10B-717AB5937226}"/>
                </a:ext>
              </a:extLst>
            </p:cNvPr>
            <p:cNvSpPr/>
            <p:nvPr/>
          </p:nvSpPr>
          <p:spPr>
            <a:xfrm>
              <a:off x="7768939" y="1912732"/>
              <a:ext cx="2437984" cy="2487818"/>
            </a:xfrm>
            <a:prstGeom prst="rect">
              <a:avLst/>
            </a:prstGeom>
            <a:gradFill>
              <a:gsLst>
                <a:gs pos="0">
                  <a:srgbClr val="0070C0"/>
                </a:gs>
                <a:gs pos="100000">
                  <a:srgbClr val="002060"/>
                </a:gs>
              </a:gsLst>
              <a:lin ang="5400000" scaled="1"/>
            </a:gradFill>
            <a:ln w="12700">
              <a:miter lim="400000"/>
            </a:ln>
            <a:effectLst>
              <a:outerShdw blurRad="101600" dist="76200" algn="l" rotWithShape="0">
                <a:prstClr val="black">
                  <a:alpha val="30000"/>
                </a:prstClr>
              </a:outerShdw>
            </a:effectLst>
          </p:spPr>
          <p:txBody>
            <a:bodyPr anchor="ctr"/>
            <a:lstStyle/>
            <a:p>
              <a:pPr algn="ctr"/>
              <a:endParaRPr lang="zh-CN" altLang="en-US" dirty="0">
                <a:solidFill>
                  <a:schemeClr val="tx1"/>
                </a:solidFill>
                <a:latin typeface="微软雅黑" panose="020B0503020204020204" pitchFamily="34" charset="-122"/>
                <a:ea typeface="微软雅黑" panose="020B0503020204020204" pitchFamily="34" charset="-122"/>
              </a:endParaRPr>
            </a:p>
          </p:txBody>
        </p:sp>
      </p:grpSp>
      <p:cxnSp>
        <p:nvCxnSpPr>
          <p:cNvPr id="9" name="直接连接符 8">
            <a:extLst>
              <a:ext uri="{FF2B5EF4-FFF2-40B4-BE49-F238E27FC236}">
                <a16:creationId xmlns:a16="http://schemas.microsoft.com/office/drawing/2014/main" id="{AFD57870-500E-40A4-97D3-6FCDB1548657}"/>
              </a:ext>
            </a:extLst>
          </p:cNvPr>
          <p:cNvCxnSpPr/>
          <p:nvPr/>
        </p:nvCxnSpPr>
        <p:spPr>
          <a:xfrm>
            <a:off x="1497942" y="4708750"/>
            <a:ext cx="9196116"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3" name="组合 22">
            <a:extLst>
              <a:ext uri="{FF2B5EF4-FFF2-40B4-BE49-F238E27FC236}">
                <a16:creationId xmlns:a16="http://schemas.microsoft.com/office/drawing/2014/main" id="{A69F547C-EA31-47C1-A599-E4838631976A}"/>
              </a:ext>
            </a:extLst>
          </p:cNvPr>
          <p:cNvGrpSpPr/>
          <p:nvPr/>
        </p:nvGrpSpPr>
        <p:grpSpPr>
          <a:xfrm>
            <a:off x="5549610" y="2789735"/>
            <a:ext cx="2133781" cy="1362296"/>
            <a:chOff x="5549610" y="2802625"/>
            <a:chExt cx="2133781" cy="1362296"/>
          </a:xfrm>
        </p:grpSpPr>
        <p:sp>
          <p:nvSpPr>
            <p:cNvPr id="12" name="文本框 11">
              <a:extLst>
                <a:ext uri="{FF2B5EF4-FFF2-40B4-BE49-F238E27FC236}">
                  <a16:creationId xmlns:a16="http://schemas.microsoft.com/office/drawing/2014/main" id="{866D82B6-F6FC-40ED-B83E-F05BE8409CCC}"/>
                </a:ext>
              </a:extLst>
            </p:cNvPr>
            <p:cNvSpPr txBox="1"/>
            <p:nvPr/>
          </p:nvSpPr>
          <p:spPr>
            <a:xfrm>
              <a:off x="5549610" y="2802625"/>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bg1"/>
                  </a:solidFill>
                  <a:latin typeface="微软雅黑" panose="020B0503020204020204" pitchFamily="34" charset="-122"/>
                  <a:ea typeface="微软雅黑" panose="020B0503020204020204" pitchFamily="34" charset="-122"/>
                </a:rPr>
                <a:t>单击输入内容</a:t>
              </a:r>
            </a:p>
          </p:txBody>
        </p:sp>
        <p:sp>
          <p:nvSpPr>
            <p:cNvPr id="13" name="文本框 12">
              <a:extLst>
                <a:ext uri="{FF2B5EF4-FFF2-40B4-BE49-F238E27FC236}">
                  <a16:creationId xmlns:a16="http://schemas.microsoft.com/office/drawing/2014/main" id="{BB23786D-0228-4B73-92B3-8898D38EEE3B}"/>
                </a:ext>
              </a:extLst>
            </p:cNvPr>
            <p:cNvSpPr txBox="1"/>
            <p:nvPr/>
          </p:nvSpPr>
          <p:spPr>
            <a:xfrm>
              <a:off x="5549610" y="3141179"/>
              <a:ext cx="2133780" cy="1023742"/>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400" dirty="0">
                  <a:solidFill>
                    <a:schemeClr val="bg1"/>
                  </a:solidFill>
                  <a:latin typeface="微软雅黑" panose="020B0503020204020204" pitchFamily="34" charset="-122"/>
                  <a:ea typeface="微软雅黑" panose="020B0503020204020204" pitchFamily="34" charset="-122"/>
                </a:rPr>
                <a:t>单击输入内容单击输入内容单击输入内容单击输入内容</a:t>
              </a:r>
            </a:p>
          </p:txBody>
        </p:sp>
      </p:grpSp>
      <p:sp>
        <p:nvSpPr>
          <p:cNvPr id="14" name="文本框 13">
            <a:extLst>
              <a:ext uri="{FF2B5EF4-FFF2-40B4-BE49-F238E27FC236}">
                <a16:creationId xmlns:a16="http://schemas.microsoft.com/office/drawing/2014/main" id="{ABEBB270-2CA9-4D41-97FA-2AF19062D481}"/>
              </a:ext>
            </a:extLst>
          </p:cNvPr>
          <p:cNvSpPr txBox="1"/>
          <p:nvPr/>
        </p:nvSpPr>
        <p:spPr>
          <a:xfrm>
            <a:off x="1451047" y="4945286"/>
            <a:ext cx="2133781" cy="400110"/>
          </a:xfrm>
          <a:prstGeom prst="rect">
            <a:avLst/>
          </a:prstGeom>
          <a:noFill/>
        </p:spPr>
        <p:txBody>
          <a:bodyPr wrap="square" rtlCol="0">
            <a:spAutoFit/>
            <a:scene3d>
              <a:camera prst="orthographicFront"/>
              <a:lightRig rig="threePt" dir="t"/>
            </a:scene3d>
            <a:sp3d contourW="12700"/>
          </a:bodyPr>
          <a:lstStyle/>
          <a:p>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单击输入内容</a:t>
            </a:r>
          </a:p>
        </p:txBody>
      </p:sp>
      <p:sp>
        <p:nvSpPr>
          <p:cNvPr id="15" name="文本框 14">
            <a:extLst>
              <a:ext uri="{FF2B5EF4-FFF2-40B4-BE49-F238E27FC236}">
                <a16:creationId xmlns:a16="http://schemas.microsoft.com/office/drawing/2014/main" id="{95DCB87D-8DE3-45A9-8841-28E1E17E9D51}"/>
              </a:ext>
            </a:extLst>
          </p:cNvPr>
          <p:cNvSpPr txBox="1"/>
          <p:nvPr/>
        </p:nvSpPr>
        <p:spPr>
          <a:xfrm>
            <a:off x="1451046" y="5341670"/>
            <a:ext cx="9243012" cy="1023742"/>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单击输入内容单击输入内容单击输入内容单击输入内容单击输入内容单击输入内容单击输入内容单击输入内容单击输入内容单击输入内容单击输入内容单击输入内容单击输入内容单击输入内容单击输入内容</a:t>
            </a:r>
          </a:p>
          <a:p>
            <a:pPr>
              <a:lnSpc>
                <a:spcPct val="150000"/>
              </a:lnSpc>
            </a:pP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17" name="图片 16">
            <a:extLst>
              <a:ext uri="{FF2B5EF4-FFF2-40B4-BE49-F238E27FC236}">
                <a16:creationId xmlns:a16="http://schemas.microsoft.com/office/drawing/2014/main" id="{B04B348D-3FFC-412C-BC00-9F14A8EBED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9647" y="1924576"/>
            <a:ext cx="3688050" cy="2487513"/>
          </a:xfrm>
          <a:prstGeom prst="rect">
            <a:avLst/>
          </a:prstGeom>
        </p:spPr>
      </p:pic>
      <p:grpSp>
        <p:nvGrpSpPr>
          <p:cNvPr id="24" name="组合 23">
            <a:extLst>
              <a:ext uri="{FF2B5EF4-FFF2-40B4-BE49-F238E27FC236}">
                <a16:creationId xmlns:a16="http://schemas.microsoft.com/office/drawing/2014/main" id="{7DB61E46-4891-46EE-ABB7-C89A0D18EF2A}"/>
              </a:ext>
            </a:extLst>
          </p:cNvPr>
          <p:cNvGrpSpPr/>
          <p:nvPr/>
        </p:nvGrpSpPr>
        <p:grpSpPr>
          <a:xfrm>
            <a:off x="8287789" y="2789735"/>
            <a:ext cx="2133781" cy="1362296"/>
            <a:chOff x="5549610" y="2802625"/>
            <a:chExt cx="2133781" cy="1362296"/>
          </a:xfrm>
        </p:grpSpPr>
        <p:sp>
          <p:nvSpPr>
            <p:cNvPr id="25" name="文本框 24">
              <a:extLst>
                <a:ext uri="{FF2B5EF4-FFF2-40B4-BE49-F238E27FC236}">
                  <a16:creationId xmlns:a16="http://schemas.microsoft.com/office/drawing/2014/main" id="{8E52F528-E68E-463A-82A2-01967F1D5290}"/>
                </a:ext>
              </a:extLst>
            </p:cNvPr>
            <p:cNvSpPr txBox="1"/>
            <p:nvPr/>
          </p:nvSpPr>
          <p:spPr>
            <a:xfrm>
              <a:off x="5549610" y="2802625"/>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bg1"/>
                  </a:solidFill>
                  <a:latin typeface="微软雅黑" panose="020B0503020204020204" pitchFamily="34" charset="-122"/>
                  <a:ea typeface="微软雅黑" panose="020B0503020204020204" pitchFamily="34" charset="-122"/>
                </a:rPr>
                <a:t>单击输入内容</a:t>
              </a:r>
            </a:p>
          </p:txBody>
        </p:sp>
        <p:sp>
          <p:nvSpPr>
            <p:cNvPr id="26" name="文本框 25">
              <a:extLst>
                <a:ext uri="{FF2B5EF4-FFF2-40B4-BE49-F238E27FC236}">
                  <a16:creationId xmlns:a16="http://schemas.microsoft.com/office/drawing/2014/main" id="{C8C131E7-FB00-4FA7-BBB0-B0B5A180E3CE}"/>
                </a:ext>
              </a:extLst>
            </p:cNvPr>
            <p:cNvSpPr txBox="1"/>
            <p:nvPr/>
          </p:nvSpPr>
          <p:spPr>
            <a:xfrm>
              <a:off x="5549610" y="3141179"/>
              <a:ext cx="2133780" cy="1023742"/>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400" dirty="0">
                  <a:solidFill>
                    <a:schemeClr val="bg1"/>
                  </a:solidFill>
                  <a:latin typeface="微软雅黑" panose="020B0503020204020204" pitchFamily="34" charset="-122"/>
                  <a:ea typeface="微软雅黑" panose="020B0503020204020204" pitchFamily="34" charset="-122"/>
                </a:rPr>
                <a:t>单击输入内容单击输入内容单击输入内容单击输入内容</a:t>
              </a:r>
            </a:p>
          </p:txBody>
        </p:sp>
      </p:grpSp>
      <p:sp>
        <p:nvSpPr>
          <p:cNvPr id="27" name="矩形 26">
            <a:extLst>
              <a:ext uri="{FF2B5EF4-FFF2-40B4-BE49-F238E27FC236}">
                <a16:creationId xmlns:a16="http://schemas.microsoft.com/office/drawing/2014/main" id="{3550D055-F7BC-4C9A-AA51-1B0F53A3CCE1}"/>
              </a:ext>
            </a:extLst>
          </p:cNvPr>
          <p:cNvSpPr/>
          <p:nvPr/>
        </p:nvSpPr>
        <p:spPr>
          <a:xfrm>
            <a:off x="1529646" y="1912732"/>
            <a:ext cx="3682458" cy="2499357"/>
          </a:xfrm>
          <a:prstGeom prst="rect">
            <a:avLst/>
          </a:prstGeom>
          <a:gradFill>
            <a:gsLst>
              <a:gs pos="0">
                <a:srgbClr val="0070C0">
                  <a:alpha val="78000"/>
                </a:srgbClr>
              </a:gs>
              <a:gs pos="100000">
                <a:srgbClr val="002060">
                  <a:alpha val="65000"/>
                </a:srgbClr>
              </a:gs>
            </a:gsLst>
            <a:lin ang="5400000" scaled="1"/>
          </a:gradFill>
          <a:ln w="12700">
            <a:miter lim="400000"/>
          </a:ln>
          <a:effectLst>
            <a:outerShdw blurRad="101600" dist="76200" algn="l" rotWithShape="0">
              <a:prstClr val="black">
                <a:alpha val="30000"/>
              </a:prstClr>
            </a:outerShdw>
          </a:effectLst>
        </p:spPr>
        <p:txBody>
          <a:bodyPr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grpSp>
        <p:nvGrpSpPr>
          <p:cNvPr id="16" name="组合 15">
            <a:extLst>
              <a:ext uri="{FF2B5EF4-FFF2-40B4-BE49-F238E27FC236}">
                <a16:creationId xmlns:a16="http://schemas.microsoft.com/office/drawing/2014/main" id="{F7555BE7-AC9F-4232-A55A-80D60BA7F829}"/>
              </a:ext>
            </a:extLst>
          </p:cNvPr>
          <p:cNvGrpSpPr/>
          <p:nvPr/>
        </p:nvGrpSpPr>
        <p:grpSpPr>
          <a:xfrm>
            <a:off x="1770429" y="2789735"/>
            <a:ext cx="3153995" cy="1362296"/>
            <a:chOff x="5549609" y="2802625"/>
            <a:chExt cx="3153995" cy="1362296"/>
          </a:xfrm>
        </p:grpSpPr>
        <p:sp>
          <p:nvSpPr>
            <p:cNvPr id="18" name="文本框 17">
              <a:extLst>
                <a:ext uri="{FF2B5EF4-FFF2-40B4-BE49-F238E27FC236}">
                  <a16:creationId xmlns:a16="http://schemas.microsoft.com/office/drawing/2014/main" id="{DA283F0E-5B59-4BFD-BC39-730976AAB391}"/>
                </a:ext>
              </a:extLst>
            </p:cNvPr>
            <p:cNvSpPr txBox="1"/>
            <p:nvPr/>
          </p:nvSpPr>
          <p:spPr>
            <a:xfrm>
              <a:off x="5549610" y="2802625"/>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bg1"/>
                  </a:solidFill>
                  <a:latin typeface="微软雅黑" panose="020B0503020204020204" pitchFamily="34" charset="-122"/>
                  <a:ea typeface="微软雅黑" panose="020B0503020204020204" pitchFamily="34" charset="-122"/>
                </a:rPr>
                <a:t>单击输入内容</a:t>
              </a:r>
            </a:p>
          </p:txBody>
        </p:sp>
        <p:sp>
          <p:nvSpPr>
            <p:cNvPr id="21" name="文本框 20">
              <a:extLst>
                <a:ext uri="{FF2B5EF4-FFF2-40B4-BE49-F238E27FC236}">
                  <a16:creationId xmlns:a16="http://schemas.microsoft.com/office/drawing/2014/main" id="{B296CDBC-09AF-490D-807D-22DD4EF89A3D}"/>
                </a:ext>
              </a:extLst>
            </p:cNvPr>
            <p:cNvSpPr txBox="1"/>
            <p:nvPr/>
          </p:nvSpPr>
          <p:spPr>
            <a:xfrm>
              <a:off x="5549609" y="3141179"/>
              <a:ext cx="3153995" cy="1023742"/>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en-US" sz="1400" dirty="0">
                  <a:solidFill>
                    <a:schemeClr val="bg1"/>
                  </a:solidFill>
                  <a:latin typeface="微软雅黑" panose="020B0503020204020204" pitchFamily="34" charset="-122"/>
                  <a:ea typeface="微软雅黑" panose="020B0503020204020204" pitchFamily="34" charset="-122"/>
                </a:rPr>
                <a:t>单击输入内容单击输入内容单击输入内容单击输入内容单击输入内容单击输入内容</a:t>
              </a:r>
            </a:p>
          </p:txBody>
        </p:sp>
      </p:grpSp>
      <p:sp>
        <p:nvSpPr>
          <p:cNvPr id="22" name="KSO_Shape">
            <a:extLst>
              <a:ext uri="{FF2B5EF4-FFF2-40B4-BE49-F238E27FC236}">
                <a16:creationId xmlns:a16="http://schemas.microsoft.com/office/drawing/2014/main" id="{8CE1ABCF-91E0-45C1-A350-F222C3447583}"/>
              </a:ext>
            </a:extLst>
          </p:cNvPr>
          <p:cNvSpPr>
            <a:spLocks noChangeArrowheads="1"/>
          </p:cNvSpPr>
          <p:nvPr/>
        </p:nvSpPr>
        <p:spPr bwMode="auto">
          <a:xfrm>
            <a:off x="5143500" y="4075830"/>
            <a:ext cx="406109" cy="292969"/>
          </a:xfrm>
          <a:custGeom>
            <a:avLst/>
            <a:gdLst/>
            <a:ahLst/>
            <a:cxnLst/>
            <a:rect l="0" t="0" r="r" b="b"/>
            <a:pathLst>
              <a:path w="1622425" h="1601788">
                <a:moveTo>
                  <a:pt x="1477962" y="927100"/>
                </a:moveTo>
                <a:lnTo>
                  <a:pt x="1622425" y="927100"/>
                </a:lnTo>
                <a:lnTo>
                  <a:pt x="1622425" y="1293813"/>
                </a:lnTo>
                <a:lnTo>
                  <a:pt x="1477962" y="1293813"/>
                </a:lnTo>
                <a:lnTo>
                  <a:pt x="1477962" y="927100"/>
                </a:lnTo>
                <a:close/>
                <a:moveTo>
                  <a:pt x="1477962" y="463550"/>
                </a:moveTo>
                <a:lnTo>
                  <a:pt x="1622425" y="463550"/>
                </a:lnTo>
                <a:lnTo>
                  <a:pt x="1622425" y="830263"/>
                </a:lnTo>
                <a:lnTo>
                  <a:pt x="1477962" y="830263"/>
                </a:lnTo>
                <a:lnTo>
                  <a:pt x="1477962" y="463550"/>
                </a:lnTo>
                <a:close/>
                <a:moveTo>
                  <a:pt x="871932" y="418865"/>
                </a:moveTo>
                <a:lnTo>
                  <a:pt x="866214" y="419183"/>
                </a:lnTo>
                <a:lnTo>
                  <a:pt x="859861" y="419183"/>
                </a:lnTo>
                <a:lnTo>
                  <a:pt x="848426" y="420453"/>
                </a:lnTo>
                <a:lnTo>
                  <a:pt x="837309" y="422359"/>
                </a:lnTo>
                <a:lnTo>
                  <a:pt x="826509" y="424582"/>
                </a:lnTo>
                <a:lnTo>
                  <a:pt x="815709" y="427440"/>
                </a:lnTo>
                <a:lnTo>
                  <a:pt x="805862" y="430298"/>
                </a:lnTo>
                <a:lnTo>
                  <a:pt x="796650" y="433473"/>
                </a:lnTo>
                <a:lnTo>
                  <a:pt x="787439" y="436649"/>
                </a:lnTo>
                <a:lnTo>
                  <a:pt x="771874" y="443000"/>
                </a:lnTo>
                <a:lnTo>
                  <a:pt x="766792" y="444906"/>
                </a:lnTo>
                <a:lnTo>
                  <a:pt x="762027" y="446811"/>
                </a:lnTo>
                <a:lnTo>
                  <a:pt x="757262" y="449034"/>
                </a:lnTo>
                <a:lnTo>
                  <a:pt x="752498" y="451257"/>
                </a:lnTo>
                <a:lnTo>
                  <a:pt x="748051" y="454115"/>
                </a:lnTo>
                <a:lnTo>
                  <a:pt x="743921" y="456655"/>
                </a:lnTo>
                <a:lnTo>
                  <a:pt x="739792" y="459831"/>
                </a:lnTo>
                <a:lnTo>
                  <a:pt x="735345" y="463324"/>
                </a:lnTo>
                <a:lnTo>
                  <a:pt x="731533" y="466817"/>
                </a:lnTo>
                <a:lnTo>
                  <a:pt x="728039" y="470628"/>
                </a:lnTo>
                <a:lnTo>
                  <a:pt x="724545" y="474757"/>
                </a:lnTo>
                <a:lnTo>
                  <a:pt x="721051" y="479202"/>
                </a:lnTo>
                <a:lnTo>
                  <a:pt x="718192" y="483966"/>
                </a:lnTo>
                <a:lnTo>
                  <a:pt x="715333" y="488729"/>
                </a:lnTo>
                <a:lnTo>
                  <a:pt x="712792" y="493810"/>
                </a:lnTo>
                <a:lnTo>
                  <a:pt x="710251" y="499526"/>
                </a:lnTo>
                <a:lnTo>
                  <a:pt x="708028" y="504925"/>
                </a:lnTo>
                <a:lnTo>
                  <a:pt x="706122" y="510959"/>
                </a:lnTo>
                <a:lnTo>
                  <a:pt x="704216" y="517310"/>
                </a:lnTo>
                <a:lnTo>
                  <a:pt x="702628" y="523979"/>
                </a:lnTo>
                <a:lnTo>
                  <a:pt x="701357" y="530648"/>
                </a:lnTo>
                <a:lnTo>
                  <a:pt x="700404" y="537952"/>
                </a:lnTo>
                <a:lnTo>
                  <a:pt x="699769" y="545256"/>
                </a:lnTo>
                <a:lnTo>
                  <a:pt x="699451" y="553512"/>
                </a:lnTo>
                <a:lnTo>
                  <a:pt x="699451" y="561451"/>
                </a:lnTo>
                <a:lnTo>
                  <a:pt x="699451" y="570025"/>
                </a:lnTo>
                <a:lnTo>
                  <a:pt x="700087" y="578600"/>
                </a:lnTo>
                <a:lnTo>
                  <a:pt x="700722" y="587809"/>
                </a:lnTo>
                <a:lnTo>
                  <a:pt x="701992" y="597018"/>
                </a:lnTo>
                <a:lnTo>
                  <a:pt x="703263" y="607180"/>
                </a:lnTo>
                <a:lnTo>
                  <a:pt x="705169" y="617025"/>
                </a:lnTo>
                <a:lnTo>
                  <a:pt x="707392" y="627504"/>
                </a:lnTo>
                <a:lnTo>
                  <a:pt x="708028" y="630998"/>
                </a:lnTo>
                <a:lnTo>
                  <a:pt x="708028" y="634173"/>
                </a:lnTo>
                <a:lnTo>
                  <a:pt x="707710" y="637666"/>
                </a:lnTo>
                <a:lnTo>
                  <a:pt x="707392" y="640524"/>
                </a:lnTo>
                <a:lnTo>
                  <a:pt x="706757" y="643065"/>
                </a:lnTo>
                <a:lnTo>
                  <a:pt x="705804" y="645605"/>
                </a:lnTo>
                <a:lnTo>
                  <a:pt x="703263" y="650051"/>
                </a:lnTo>
                <a:lnTo>
                  <a:pt x="701039" y="654815"/>
                </a:lnTo>
                <a:lnTo>
                  <a:pt x="699134" y="658626"/>
                </a:lnTo>
                <a:lnTo>
                  <a:pt x="698498" y="660531"/>
                </a:lnTo>
                <a:lnTo>
                  <a:pt x="697863" y="662436"/>
                </a:lnTo>
                <a:lnTo>
                  <a:pt x="697545" y="664342"/>
                </a:lnTo>
                <a:lnTo>
                  <a:pt x="697545" y="666247"/>
                </a:lnTo>
                <a:lnTo>
                  <a:pt x="699134" y="688794"/>
                </a:lnTo>
                <a:lnTo>
                  <a:pt x="700404" y="702132"/>
                </a:lnTo>
                <a:lnTo>
                  <a:pt x="701039" y="709436"/>
                </a:lnTo>
                <a:lnTo>
                  <a:pt x="702310" y="716104"/>
                </a:lnTo>
                <a:lnTo>
                  <a:pt x="703581" y="723408"/>
                </a:lnTo>
                <a:lnTo>
                  <a:pt x="705487" y="729760"/>
                </a:lnTo>
                <a:lnTo>
                  <a:pt x="707075" y="736111"/>
                </a:lnTo>
                <a:lnTo>
                  <a:pt x="709298" y="742145"/>
                </a:lnTo>
                <a:lnTo>
                  <a:pt x="711839" y="747226"/>
                </a:lnTo>
                <a:lnTo>
                  <a:pt x="714698" y="751989"/>
                </a:lnTo>
                <a:lnTo>
                  <a:pt x="716286" y="753894"/>
                </a:lnTo>
                <a:lnTo>
                  <a:pt x="718192" y="755800"/>
                </a:lnTo>
                <a:lnTo>
                  <a:pt x="719780" y="757705"/>
                </a:lnTo>
                <a:lnTo>
                  <a:pt x="722322" y="759293"/>
                </a:lnTo>
                <a:lnTo>
                  <a:pt x="725816" y="760563"/>
                </a:lnTo>
                <a:lnTo>
                  <a:pt x="731533" y="762151"/>
                </a:lnTo>
                <a:lnTo>
                  <a:pt x="736933" y="763104"/>
                </a:lnTo>
                <a:lnTo>
                  <a:pt x="738839" y="763421"/>
                </a:lnTo>
                <a:lnTo>
                  <a:pt x="739792" y="763104"/>
                </a:lnTo>
                <a:lnTo>
                  <a:pt x="745827" y="831062"/>
                </a:lnTo>
                <a:lnTo>
                  <a:pt x="747098" y="833603"/>
                </a:lnTo>
                <a:lnTo>
                  <a:pt x="748368" y="835826"/>
                </a:lnTo>
                <a:lnTo>
                  <a:pt x="749639" y="838049"/>
                </a:lnTo>
                <a:lnTo>
                  <a:pt x="751227" y="839954"/>
                </a:lnTo>
                <a:lnTo>
                  <a:pt x="754404" y="843765"/>
                </a:lnTo>
                <a:lnTo>
                  <a:pt x="757898" y="847576"/>
                </a:lnTo>
                <a:lnTo>
                  <a:pt x="761074" y="851386"/>
                </a:lnTo>
                <a:lnTo>
                  <a:pt x="762662" y="853609"/>
                </a:lnTo>
                <a:lnTo>
                  <a:pt x="763933" y="855832"/>
                </a:lnTo>
                <a:lnTo>
                  <a:pt x="765204" y="858373"/>
                </a:lnTo>
                <a:lnTo>
                  <a:pt x="766474" y="861548"/>
                </a:lnTo>
                <a:lnTo>
                  <a:pt x="767427" y="865042"/>
                </a:lnTo>
                <a:lnTo>
                  <a:pt x="768380" y="868852"/>
                </a:lnTo>
                <a:lnTo>
                  <a:pt x="751545" y="872663"/>
                </a:lnTo>
                <a:lnTo>
                  <a:pt x="744874" y="887271"/>
                </a:lnTo>
                <a:lnTo>
                  <a:pt x="740745" y="895528"/>
                </a:lnTo>
                <a:lnTo>
                  <a:pt x="736298" y="904102"/>
                </a:lnTo>
                <a:lnTo>
                  <a:pt x="731533" y="912358"/>
                </a:lnTo>
                <a:lnTo>
                  <a:pt x="726451" y="919980"/>
                </a:lnTo>
                <a:lnTo>
                  <a:pt x="723910" y="923156"/>
                </a:lnTo>
                <a:lnTo>
                  <a:pt x="721051" y="926014"/>
                </a:lnTo>
                <a:lnTo>
                  <a:pt x="718510" y="928555"/>
                </a:lnTo>
                <a:lnTo>
                  <a:pt x="715969" y="930778"/>
                </a:lnTo>
                <a:lnTo>
                  <a:pt x="680393" y="940622"/>
                </a:lnTo>
                <a:lnTo>
                  <a:pt x="648628" y="953960"/>
                </a:lnTo>
                <a:lnTo>
                  <a:pt x="615911" y="967932"/>
                </a:lnTo>
                <a:lnTo>
                  <a:pt x="551747" y="995243"/>
                </a:lnTo>
                <a:lnTo>
                  <a:pt x="544123" y="998101"/>
                </a:lnTo>
                <a:lnTo>
                  <a:pt x="537135" y="1000641"/>
                </a:lnTo>
                <a:lnTo>
                  <a:pt x="522524" y="1006040"/>
                </a:lnTo>
                <a:lnTo>
                  <a:pt x="507912" y="1011121"/>
                </a:lnTo>
                <a:lnTo>
                  <a:pt x="500924" y="1013979"/>
                </a:lnTo>
                <a:lnTo>
                  <a:pt x="493936" y="1016837"/>
                </a:lnTo>
                <a:lnTo>
                  <a:pt x="487583" y="1020648"/>
                </a:lnTo>
                <a:lnTo>
                  <a:pt x="481548" y="1024141"/>
                </a:lnTo>
                <a:lnTo>
                  <a:pt x="475512" y="1027952"/>
                </a:lnTo>
                <a:lnTo>
                  <a:pt x="470430" y="1032398"/>
                </a:lnTo>
                <a:lnTo>
                  <a:pt x="467889" y="1034938"/>
                </a:lnTo>
                <a:lnTo>
                  <a:pt x="465665" y="1037796"/>
                </a:lnTo>
                <a:lnTo>
                  <a:pt x="463442" y="1040337"/>
                </a:lnTo>
                <a:lnTo>
                  <a:pt x="461218" y="1043195"/>
                </a:lnTo>
                <a:lnTo>
                  <a:pt x="459313" y="1046370"/>
                </a:lnTo>
                <a:lnTo>
                  <a:pt x="457407" y="1049546"/>
                </a:lnTo>
                <a:lnTo>
                  <a:pt x="456136" y="1052722"/>
                </a:lnTo>
                <a:lnTo>
                  <a:pt x="454548" y="1056850"/>
                </a:lnTo>
                <a:lnTo>
                  <a:pt x="454230" y="1082573"/>
                </a:lnTo>
                <a:lnTo>
                  <a:pt x="453595" y="1116234"/>
                </a:lnTo>
                <a:lnTo>
                  <a:pt x="452960" y="1151484"/>
                </a:lnTo>
                <a:lnTo>
                  <a:pt x="452642" y="1167997"/>
                </a:lnTo>
                <a:lnTo>
                  <a:pt x="452960" y="1182605"/>
                </a:lnTo>
                <a:lnTo>
                  <a:pt x="1276928" y="1182605"/>
                </a:lnTo>
                <a:lnTo>
                  <a:pt x="1277245" y="1167997"/>
                </a:lnTo>
                <a:lnTo>
                  <a:pt x="1276928" y="1151484"/>
                </a:lnTo>
                <a:lnTo>
                  <a:pt x="1276292" y="1116234"/>
                </a:lnTo>
                <a:lnTo>
                  <a:pt x="1275339" y="1082573"/>
                </a:lnTo>
                <a:lnTo>
                  <a:pt x="1275022" y="1056850"/>
                </a:lnTo>
                <a:lnTo>
                  <a:pt x="1273751" y="1052722"/>
                </a:lnTo>
                <a:lnTo>
                  <a:pt x="1272163" y="1049546"/>
                </a:lnTo>
                <a:lnTo>
                  <a:pt x="1270257" y="1046370"/>
                </a:lnTo>
                <a:lnTo>
                  <a:pt x="1268669" y="1043195"/>
                </a:lnTo>
                <a:lnTo>
                  <a:pt x="1266445" y="1040337"/>
                </a:lnTo>
                <a:lnTo>
                  <a:pt x="1264222" y="1037796"/>
                </a:lnTo>
                <a:lnTo>
                  <a:pt x="1261998" y="1034938"/>
                </a:lnTo>
                <a:lnTo>
                  <a:pt x="1259775" y="1032398"/>
                </a:lnTo>
                <a:lnTo>
                  <a:pt x="1254057" y="1027952"/>
                </a:lnTo>
                <a:lnTo>
                  <a:pt x="1248340" y="1024141"/>
                </a:lnTo>
                <a:lnTo>
                  <a:pt x="1242304" y="1020648"/>
                </a:lnTo>
                <a:lnTo>
                  <a:pt x="1235634" y="1016837"/>
                </a:lnTo>
                <a:lnTo>
                  <a:pt x="1228963" y="1013979"/>
                </a:lnTo>
                <a:lnTo>
                  <a:pt x="1221658" y="1011121"/>
                </a:lnTo>
                <a:lnTo>
                  <a:pt x="1207681" y="1006040"/>
                </a:lnTo>
                <a:lnTo>
                  <a:pt x="1192752" y="1000641"/>
                </a:lnTo>
                <a:lnTo>
                  <a:pt x="1185446" y="998101"/>
                </a:lnTo>
                <a:lnTo>
                  <a:pt x="1178458" y="995243"/>
                </a:lnTo>
                <a:lnTo>
                  <a:pt x="1113659" y="967932"/>
                </a:lnTo>
                <a:lnTo>
                  <a:pt x="1080941" y="953960"/>
                </a:lnTo>
                <a:lnTo>
                  <a:pt x="1049177" y="940622"/>
                </a:lnTo>
                <a:lnTo>
                  <a:pt x="1013601" y="930778"/>
                </a:lnTo>
                <a:lnTo>
                  <a:pt x="1011060" y="928555"/>
                </a:lnTo>
                <a:lnTo>
                  <a:pt x="1008519" y="926014"/>
                </a:lnTo>
                <a:lnTo>
                  <a:pt x="1005977" y="923156"/>
                </a:lnTo>
                <a:lnTo>
                  <a:pt x="1003436" y="919980"/>
                </a:lnTo>
                <a:lnTo>
                  <a:pt x="998036" y="912358"/>
                </a:lnTo>
                <a:lnTo>
                  <a:pt x="993589" y="904102"/>
                </a:lnTo>
                <a:lnTo>
                  <a:pt x="989142" y="895528"/>
                </a:lnTo>
                <a:lnTo>
                  <a:pt x="985013" y="887271"/>
                </a:lnTo>
                <a:lnTo>
                  <a:pt x="978025" y="872663"/>
                </a:lnTo>
                <a:lnTo>
                  <a:pt x="955790" y="869487"/>
                </a:lnTo>
                <a:lnTo>
                  <a:pt x="956107" y="865359"/>
                </a:lnTo>
                <a:lnTo>
                  <a:pt x="956743" y="861231"/>
                </a:lnTo>
                <a:lnTo>
                  <a:pt x="957696" y="857738"/>
                </a:lnTo>
                <a:lnTo>
                  <a:pt x="958649" y="854562"/>
                </a:lnTo>
                <a:lnTo>
                  <a:pt x="960237" y="852021"/>
                </a:lnTo>
                <a:lnTo>
                  <a:pt x="961507" y="849481"/>
                </a:lnTo>
                <a:lnTo>
                  <a:pt x="965319" y="845035"/>
                </a:lnTo>
                <a:lnTo>
                  <a:pt x="968813" y="840272"/>
                </a:lnTo>
                <a:lnTo>
                  <a:pt x="972307" y="835826"/>
                </a:lnTo>
                <a:lnTo>
                  <a:pt x="973895" y="833603"/>
                </a:lnTo>
                <a:lnTo>
                  <a:pt x="975484" y="830745"/>
                </a:lnTo>
                <a:lnTo>
                  <a:pt x="977072" y="827887"/>
                </a:lnTo>
                <a:lnTo>
                  <a:pt x="978025" y="824393"/>
                </a:lnTo>
                <a:lnTo>
                  <a:pt x="978978" y="821218"/>
                </a:lnTo>
                <a:lnTo>
                  <a:pt x="979613" y="818042"/>
                </a:lnTo>
                <a:lnTo>
                  <a:pt x="980566" y="811373"/>
                </a:lnTo>
                <a:lnTo>
                  <a:pt x="981201" y="804069"/>
                </a:lnTo>
                <a:lnTo>
                  <a:pt x="981837" y="797083"/>
                </a:lnTo>
                <a:lnTo>
                  <a:pt x="982154" y="789779"/>
                </a:lnTo>
                <a:lnTo>
                  <a:pt x="983107" y="783110"/>
                </a:lnTo>
                <a:lnTo>
                  <a:pt x="983742" y="779935"/>
                </a:lnTo>
                <a:lnTo>
                  <a:pt x="984695" y="776759"/>
                </a:lnTo>
                <a:lnTo>
                  <a:pt x="985966" y="773266"/>
                </a:lnTo>
                <a:lnTo>
                  <a:pt x="987236" y="770408"/>
                </a:lnTo>
                <a:lnTo>
                  <a:pt x="988507" y="768502"/>
                </a:lnTo>
                <a:lnTo>
                  <a:pt x="989778" y="766915"/>
                </a:lnTo>
                <a:lnTo>
                  <a:pt x="991366" y="765327"/>
                </a:lnTo>
                <a:lnTo>
                  <a:pt x="992636" y="764056"/>
                </a:lnTo>
                <a:lnTo>
                  <a:pt x="996131" y="761834"/>
                </a:lnTo>
                <a:lnTo>
                  <a:pt x="999942" y="759928"/>
                </a:lnTo>
                <a:lnTo>
                  <a:pt x="1003436" y="758023"/>
                </a:lnTo>
                <a:lnTo>
                  <a:pt x="1006930" y="755800"/>
                </a:lnTo>
                <a:lnTo>
                  <a:pt x="1010107" y="753259"/>
                </a:lnTo>
                <a:lnTo>
                  <a:pt x="1011695" y="751989"/>
                </a:lnTo>
                <a:lnTo>
                  <a:pt x="1012966" y="750401"/>
                </a:lnTo>
                <a:lnTo>
                  <a:pt x="1014871" y="746908"/>
                </a:lnTo>
                <a:lnTo>
                  <a:pt x="1017095" y="743097"/>
                </a:lnTo>
                <a:lnTo>
                  <a:pt x="1019001" y="738651"/>
                </a:lnTo>
                <a:lnTo>
                  <a:pt x="1020589" y="734523"/>
                </a:lnTo>
                <a:lnTo>
                  <a:pt x="1023130" y="725631"/>
                </a:lnTo>
                <a:lnTo>
                  <a:pt x="1024718" y="717057"/>
                </a:lnTo>
                <a:lnTo>
                  <a:pt x="1025989" y="709753"/>
                </a:lnTo>
                <a:lnTo>
                  <a:pt x="1026942" y="701814"/>
                </a:lnTo>
                <a:lnTo>
                  <a:pt x="1027895" y="693875"/>
                </a:lnTo>
                <a:lnTo>
                  <a:pt x="1028213" y="685618"/>
                </a:lnTo>
                <a:lnTo>
                  <a:pt x="1027895" y="677362"/>
                </a:lnTo>
                <a:lnTo>
                  <a:pt x="1027577" y="673233"/>
                </a:lnTo>
                <a:lnTo>
                  <a:pt x="1026942" y="669105"/>
                </a:lnTo>
                <a:lnTo>
                  <a:pt x="1025989" y="665294"/>
                </a:lnTo>
                <a:lnTo>
                  <a:pt x="1025036" y="661484"/>
                </a:lnTo>
                <a:lnTo>
                  <a:pt x="1023766" y="657673"/>
                </a:lnTo>
                <a:lnTo>
                  <a:pt x="1022177" y="654180"/>
                </a:lnTo>
                <a:lnTo>
                  <a:pt x="1019001" y="647511"/>
                </a:lnTo>
                <a:lnTo>
                  <a:pt x="1015824" y="642747"/>
                </a:lnTo>
                <a:lnTo>
                  <a:pt x="1014871" y="640207"/>
                </a:lnTo>
                <a:lnTo>
                  <a:pt x="1013919" y="637349"/>
                </a:lnTo>
                <a:lnTo>
                  <a:pt x="1012966" y="633856"/>
                </a:lnTo>
                <a:lnTo>
                  <a:pt x="1012330" y="629410"/>
                </a:lnTo>
                <a:lnTo>
                  <a:pt x="1012013" y="626234"/>
                </a:lnTo>
                <a:lnTo>
                  <a:pt x="1012013" y="622106"/>
                </a:lnTo>
                <a:lnTo>
                  <a:pt x="1012330" y="612261"/>
                </a:lnTo>
                <a:lnTo>
                  <a:pt x="1012966" y="601147"/>
                </a:lnTo>
                <a:lnTo>
                  <a:pt x="1013919" y="588762"/>
                </a:lnTo>
                <a:lnTo>
                  <a:pt x="1016460" y="566215"/>
                </a:lnTo>
                <a:lnTo>
                  <a:pt x="1017095" y="557323"/>
                </a:lnTo>
                <a:lnTo>
                  <a:pt x="1017413" y="551607"/>
                </a:lnTo>
                <a:lnTo>
                  <a:pt x="1017730" y="534141"/>
                </a:lnTo>
                <a:lnTo>
                  <a:pt x="1017413" y="527472"/>
                </a:lnTo>
                <a:lnTo>
                  <a:pt x="1016777" y="521756"/>
                </a:lnTo>
                <a:lnTo>
                  <a:pt x="1015824" y="516040"/>
                </a:lnTo>
                <a:lnTo>
                  <a:pt x="1014236" y="509371"/>
                </a:lnTo>
                <a:lnTo>
                  <a:pt x="1010424" y="492222"/>
                </a:lnTo>
                <a:lnTo>
                  <a:pt x="1008836" y="488412"/>
                </a:lnTo>
                <a:lnTo>
                  <a:pt x="1006930" y="483966"/>
                </a:lnTo>
                <a:lnTo>
                  <a:pt x="1004707" y="478567"/>
                </a:lnTo>
                <a:lnTo>
                  <a:pt x="1001530" y="473169"/>
                </a:lnTo>
                <a:lnTo>
                  <a:pt x="997401" y="467770"/>
                </a:lnTo>
                <a:lnTo>
                  <a:pt x="995495" y="465547"/>
                </a:lnTo>
                <a:lnTo>
                  <a:pt x="993272" y="463324"/>
                </a:lnTo>
                <a:lnTo>
                  <a:pt x="991048" y="460784"/>
                </a:lnTo>
                <a:lnTo>
                  <a:pt x="988825" y="459196"/>
                </a:lnTo>
                <a:lnTo>
                  <a:pt x="962143" y="454750"/>
                </a:lnTo>
                <a:lnTo>
                  <a:pt x="945943" y="439825"/>
                </a:lnTo>
                <a:lnTo>
                  <a:pt x="939908" y="436331"/>
                </a:lnTo>
                <a:lnTo>
                  <a:pt x="933555" y="433156"/>
                </a:lnTo>
                <a:lnTo>
                  <a:pt x="927202" y="430298"/>
                </a:lnTo>
                <a:lnTo>
                  <a:pt x="921167" y="427757"/>
                </a:lnTo>
                <a:lnTo>
                  <a:pt x="915131" y="425534"/>
                </a:lnTo>
                <a:lnTo>
                  <a:pt x="908778" y="423629"/>
                </a:lnTo>
                <a:lnTo>
                  <a:pt x="902426" y="422041"/>
                </a:lnTo>
                <a:lnTo>
                  <a:pt x="896390" y="421088"/>
                </a:lnTo>
                <a:lnTo>
                  <a:pt x="890038" y="420136"/>
                </a:lnTo>
                <a:lnTo>
                  <a:pt x="884002" y="419501"/>
                </a:lnTo>
                <a:lnTo>
                  <a:pt x="878285" y="419183"/>
                </a:lnTo>
                <a:lnTo>
                  <a:pt x="871932" y="418865"/>
                </a:lnTo>
                <a:close/>
                <a:moveTo>
                  <a:pt x="1477962" y="0"/>
                </a:moveTo>
                <a:lnTo>
                  <a:pt x="1622425" y="0"/>
                </a:lnTo>
                <a:lnTo>
                  <a:pt x="1622425" y="366713"/>
                </a:lnTo>
                <a:lnTo>
                  <a:pt x="1477962" y="366713"/>
                </a:lnTo>
                <a:lnTo>
                  <a:pt x="1477962" y="0"/>
                </a:lnTo>
                <a:close/>
                <a:moveTo>
                  <a:pt x="326855" y="0"/>
                </a:moveTo>
                <a:lnTo>
                  <a:pt x="1403350" y="0"/>
                </a:lnTo>
                <a:lnTo>
                  <a:pt x="1403350" y="1601788"/>
                </a:lnTo>
                <a:lnTo>
                  <a:pt x="326855" y="1601788"/>
                </a:lnTo>
                <a:lnTo>
                  <a:pt x="326855" y="0"/>
                </a:lnTo>
                <a:close/>
                <a:moveTo>
                  <a:pt x="90211" y="0"/>
                </a:moveTo>
                <a:lnTo>
                  <a:pt x="94975" y="0"/>
                </a:lnTo>
                <a:lnTo>
                  <a:pt x="212503" y="0"/>
                </a:lnTo>
                <a:lnTo>
                  <a:pt x="212503" y="1601788"/>
                </a:lnTo>
                <a:lnTo>
                  <a:pt x="94975" y="1601788"/>
                </a:lnTo>
                <a:lnTo>
                  <a:pt x="90211" y="1601788"/>
                </a:lnTo>
                <a:lnTo>
                  <a:pt x="85446" y="1601471"/>
                </a:lnTo>
                <a:lnTo>
                  <a:pt x="80681" y="1600835"/>
                </a:lnTo>
                <a:lnTo>
                  <a:pt x="75917" y="1599883"/>
                </a:lnTo>
                <a:lnTo>
                  <a:pt x="71470" y="1598930"/>
                </a:lnTo>
                <a:lnTo>
                  <a:pt x="67023" y="1597660"/>
                </a:lnTo>
                <a:lnTo>
                  <a:pt x="62258" y="1596072"/>
                </a:lnTo>
                <a:lnTo>
                  <a:pt x="58129" y="1594484"/>
                </a:lnTo>
                <a:lnTo>
                  <a:pt x="53999" y="1592261"/>
                </a:lnTo>
                <a:lnTo>
                  <a:pt x="49870" y="1590356"/>
                </a:lnTo>
                <a:lnTo>
                  <a:pt x="45740" y="1587815"/>
                </a:lnTo>
                <a:lnTo>
                  <a:pt x="41929" y="1585592"/>
                </a:lnTo>
                <a:lnTo>
                  <a:pt x="38117" y="1583052"/>
                </a:lnTo>
                <a:lnTo>
                  <a:pt x="34623" y="1580194"/>
                </a:lnTo>
                <a:lnTo>
                  <a:pt x="31446" y="1577336"/>
                </a:lnTo>
                <a:lnTo>
                  <a:pt x="27635" y="1573843"/>
                </a:lnTo>
                <a:lnTo>
                  <a:pt x="24776" y="1570667"/>
                </a:lnTo>
                <a:lnTo>
                  <a:pt x="21917" y="1567174"/>
                </a:lnTo>
                <a:lnTo>
                  <a:pt x="19058" y="1563681"/>
                </a:lnTo>
                <a:lnTo>
                  <a:pt x="16517" y="1559870"/>
                </a:lnTo>
                <a:lnTo>
                  <a:pt x="13976" y="1556059"/>
                </a:lnTo>
                <a:lnTo>
                  <a:pt x="11435" y="1551931"/>
                </a:lnTo>
                <a:lnTo>
                  <a:pt x="9211" y="1548120"/>
                </a:lnTo>
                <a:lnTo>
                  <a:pt x="7306" y="1543992"/>
                </a:lnTo>
                <a:lnTo>
                  <a:pt x="5717" y="1539228"/>
                </a:lnTo>
                <a:lnTo>
                  <a:pt x="4447" y="1535100"/>
                </a:lnTo>
                <a:lnTo>
                  <a:pt x="3176" y="1530654"/>
                </a:lnTo>
                <a:lnTo>
                  <a:pt x="1906" y="1525891"/>
                </a:lnTo>
                <a:lnTo>
                  <a:pt x="1270" y="1521127"/>
                </a:lnTo>
                <a:lnTo>
                  <a:pt x="635" y="1516364"/>
                </a:lnTo>
                <a:lnTo>
                  <a:pt x="317" y="1511600"/>
                </a:lnTo>
                <a:lnTo>
                  <a:pt x="0" y="1506837"/>
                </a:lnTo>
                <a:lnTo>
                  <a:pt x="0" y="94951"/>
                </a:lnTo>
                <a:lnTo>
                  <a:pt x="317" y="90188"/>
                </a:lnTo>
                <a:lnTo>
                  <a:pt x="635" y="85424"/>
                </a:lnTo>
                <a:lnTo>
                  <a:pt x="1270" y="80661"/>
                </a:lnTo>
                <a:lnTo>
                  <a:pt x="1906" y="75580"/>
                </a:lnTo>
                <a:lnTo>
                  <a:pt x="3176" y="71134"/>
                </a:lnTo>
                <a:lnTo>
                  <a:pt x="4447" y="66688"/>
                </a:lnTo>
                <a:lnTo>
                  <a:pt x="5717" y="62560"/>
                </a:lnTo>
                <a:lnTo>
                  <a:pt x="7306" y="57796"/>
                </a:lnTo>
                <a:lnTo>
                  <a:pt x="9211" y="53668"/>
                </a:lnTo>
                <a:lnTo>
                  <a:pt x="11435" y="49857"/>
                </a:lnTo>
                <a:lnTo>
                  <a:pt x="13976" y="45729"/>
                </a:lnTo>
                <a:lnTo>
                  <a:pt x="16517" y="41601"/>
                </a:lnTo>
                <a:lnTo>
                  <a:pt x="19058" y="38107"/>
                </a:lnTo>
                <a:lnTo>
                  <a:pt x="21917" y="34614"/>
                </a:lnTo>
                <a:lnTo>
                  <a:pt x="24776" y="31121"/>
                </a:lnTo>
                <a:lnTo>
                  <a:pt x="27635" y="27945"/>
                </a:lnTo>
                <a:lnTo>
                  <a:pt x="31446" y="24452"/>
                </a:lnTo>
                <a:lnTo>
                  <a:pt x="34623" y="21594"/>
                </a:lnTo>
                <a:lnTo>
                  <a:pt x="38117" y="18736"/>
                </a:lnTo>
                <a:lnTo>
                  <a:pt x="41929" y="16195"/>
                </a:lnTo>
                <a:lnTo>
                  <a:pt x="45740" y="13655"/>
                </a:lnTo>
                <a:lnTo>
                  <a:pt x="49870" y="11432"/>
                </a:lnTo>
                <a:lnTo>
                  <a:pt x="53999" y="9527"/>
                </a:lnTo>
                <a:lnTo>
                  <a:pt x="58129" y="7304"/>
                </a:lnTo>
                <a:lnTo>
                  <a:pt x="62258" y="5716"/>
                </a:lnTo>
                <a:lnTo>
                  <a:pt x="67023" y="4128"/>
                </a:lnTo>
                <a:lnTo>
                  <a:pt x="71470" y="2858"/>
                </a:lnTo>
                <a:lnTo>
                  <a:pt x="75917" y="1905"/>
                </a:lnTo>
                <a:lnTo>
                  <a:pt x="80681" y="952"/>
                </a:lnTo>
                <a:lnTo>
                  <a:pt x="85446" y="317"/>
                </a:lnTo>
                <a:lnTo>
                  <a:pt x="90211" y="0"/>
                </a:lnTo>
                <a:close/>
              </a:path>
            </a:pathLst>
          </a:custGeom>
          <a:solidFill>
            <a:schemeClr val="bg1"/>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Tree>
    <p:extLst>
      <p:ext uri="{BB962C8B-B14F-4D97-AF65-F5344CB8AC3E}">
        <p14:creationId xmlns:p14="http://schemas.microsoft.com/office/powerpoint/2010/main" val="56274410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545</TotalTime>
  <Words>680</Words>
  <Application>Microsoft Office PowerPoint</Application>
  <PresentationFormat>宽屏</PresentationFormat>
  <Paragraphs>79</Paragraphs>
  <Slides>10</Slides>
  <Notes>3</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10</vt:i4>
      </vt:variant>
    </vt:vector>
  </HeadingPairs>
  <TitlesOfParts>
    <vt:vector size="24" baseType="lpstr">
      <vt:lpstr>等线</vt:lpstr>
      <vt:lpstr>SimHei</vt:lpstr>
      <vt:lpstr>楷体</vt:lpstr>
      <vt:lpstr>思源黑体 CN Light</vt:lpstr>
      <vt:lpstr>宋体</vt:lpstr>
      <vt:lpstr>微软雅黑</vt:lpstr>
      <vt:lpstr>字魂58号-创中黑</vt:lpstr>
      <vt:lpstr>字魂59号-创粗黑</vt:lpstr>
      <vt:lpstr>Arial</vt:lpstr>
      <vt:lpstr>Arial Black</vt:lpstr>
      <vt:lpstr>Calibri</vt:lpstr>
      <vt:lpstr>David</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Taniaq;李一鸣;沈智然</dc:creator>
  <cp:lastModifiedBy>Taniaq</cp:lastModifiedBy>
  <cp:revision>31</cp:revision>
  <dcterms:created xsi:type="dcterms:W3CDTF">2022-05-23T10:27:50Z</dcterms:created>
  <dcterms:modified xsi:type="dcterms:W3CDTF">2022-06-24T02:30:24Z</dcterms:modified>
</cp:coreProperties>
</file>

<file path=docProps/thumbnail.jpeg>
</file>